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6" r:id="rId29"/>
    <p:sldId id="273" r:id="rId30"/>
    <p:sldId id="274" r:id="rId3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2C25F9D-A6FA-45FB-AF31-0658A9EB6F1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F7BF2716-5AFF-423E-82C1-2CE57B939F1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14C2DB2-D995-46B3-8714-9DD4ED63EB4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6AE003-1532-4731-B01A-1E40392584B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B3C23E2-1166-407D-B7CB-B00239B5A1E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D1BA36-6768-4A6C-9D94-6E861F3A667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BC42C0E-DE3A-4F76-B819-3A361EC1CAC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8291F7E-F493-4B95-92D1-1AF3A995D8B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6806C9A-C0D2-48C9-AD30-5F2D2024245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DBB920A-7957-4AAD-9162-8F7431E4D4E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659B52E-6CD5-4E56-AD90-FA2B39D1AF1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9B9042A-7CC7-45E5-98EC-4A9A555E48A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AFCC6AE-E84D-4D04-8F94-AD61352DE01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F7FE0A2-EEB5-4EB7-BAE7-B770467B0ECB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37EED06-4E99-4F95-964E-50CCA791FB0B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776AAFF-BA6A-4FDA-B1F1-B37A8A791D9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FC3BCAE-3A04-42A8-BB88-BC29CC07DE0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C288A2B-3A6A-497E-AE58-78C051CCE69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C6979DF-584D-4988-9325-BBC0348E927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6B85E9B-11E5-4DE4-ACA7-8FBC823F87A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1218CC-55E8-433D-B8E5-2EEB14F05C5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FBD3BA9-A170-4D28-BBB2-E031844F9D6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2"/>
          <p:cNvPicPr/>
          <p:nvPr/>
        </p:nvPicPr>
        <p:blipFill>
          <a:blip r:embed="rId2"/>
          <a:stretch/>
        </p:blipFill>
        <p:spPr>
          <a:xfrm>
            <a:off x="360" y="2706480"/>
            <a:ext cx="2418480" cy="4150440"/>
          </a:xfrm>
          <a:prstGeom prst="rect">
            <a:avLst/>
          </a:prstGeom>
          <a:ln w="0">
            <a:noFill/>
          </a:ln>
        </p:spPr>
      </p:pic>
      <p:pic>
        <p:nvPicPr>
          <p:cNvPr id="52" name="object 3"/>
          <p:cNvPicPr/>
          <p:nvPr/>
        </p:nvPicPr>
        <p:blipFill>
          <a:blip r:embed="rId3"/>
          <a:stretch/>
        </p:blipFill>
        <p:spPr>
          <a:xfrm>
            <a:off x="8688600" y="3600"/>
            <a:ext cx="3502080" cy="3734280"/>
          </a:xfrm>
          <a:prstGeom prst="rect">
            <a:avLst/>
          </a:prstGeom>
          <a:ln w="0">
            <a:noFill/>
          </a:ln>
        </p:spPr>
      </p:pic>
      <p:pic>
        <p:nvPicPr>
          <p:cNvPr id="53" name="object 4"/>
          <p:cNvPicPr/>
          <p:nvPr/>
        </p:nvPicPr>
        <p:blipFill>
          <a:blip r:embed="rId4"/>
          <a:stretch/>
        </p:blipFill>
        <p:spPr>
          <a:xfrm>
            <a:off x="9583200" y="5248080"/>
            <a:ext cx="2607480" cy="1608840"/>
          </a:xfrm>
          <a:prstGeom prst="rect">
            <a:avLst/>
          </a:prstGeom>
          <a:ln w="0">
            <a:noFill/>
          </a:ln>
        </p:spPr>
      </p:pic>
      <p:pic>
        <p:nvPicPr>
          <p:cNvPr id="54" name="object 5"/>
          <p:cNvPicPr/>
          <p:nvPr/>
        </p:nvPicPr>
        <p:blipFill>
          <a:blip r:embed="rId5"/>
          <a:stretch/>
        </p:blipFill>
        <p:spPr>
          <a:xfrm>
            <a:off x="414360" y="10080"/>
            <a:ext cx="2556000" cy="1247040"/>
          </a:xfrm>
          <a:prstGeom prst="rect">
            <a:avLst/>
          </a:prstGeom>
          <a:ln w="0">
            <a:noFill/>
          </a:ln>
        </p:spPr>
      </p:pic>
      <p:pic>
        <p:nvPicPr>
          <p:cNvPr id="55" name="object 6"/>
          <p:cNvPicPr/>
          <p:nvPr/>
        </p:nvPicPr>
        <p:blipFill>
          <a:blip r:embed="rId6"/>
          <a:stretch/>
        </p:blipFill>
        <p:spPr>
          <a:xfrm>
            <a:off x="1546920" y="3909960"/>
            <a:ext cx="439200" cy="421200"/>
          </a:xfrm>
          <a:prstGeom prst="rect">
            <a:avLst/>
          </a:prstGeom>
          <a:ln w="0">
            <a:noFill/>
          </a:ln>
        </p:spPr>
      </p:pic>
      <p:sp>
        <p:nvSpPr>
          <p:cNvPr id="56" name="object 7"/>
          <p:cNvSpPr/>
          <p:nvPr/>
        </p:nvSpPr>
        <p:spPr>
          <a:xfrm>
            <a:off x="821520" y="5740200"/>
            <a:ext cx="327960" cy="484920"/>
          </a:xfrm>
          <a:custGeom>
            <a:avLst/>
            <a:gdLst>
              <a:gd name="textAreaLeft" fmla="*/ 0 w 327960"/>
              <a:gd name="textAreaRight" fmla="*/ 328680 w 327960"/>
              <a:gd name="textAreaTop" fmla="*/ 0 h 484920"/>
              <a:gd name="textAreaBottom" fmla="*/ 485640 h 484920"/>
            </a:gdLst>
            <a:ahLst/>
            <a:cxnLst/>
            <a:rect l="textAreaLeft" t="textAreaTop" r="textAreaRight" b="textAreaBottom"/>
            <a:pathLst>
              <a:path w="542289" h="800734">
                <a:moveTo>
                  <a:pt x="281330" y="432612"/>
                </a:moveTo>
                <a:lnTo>
                  <a:pt x="255016" y="394271"/>
                </a:lnTo>
                <a:lnTo>
                  <a:pt x="211112" y="383133"/>
                </a:lnTo>
                <a:lnTo>
                  <a:pt x="205486" y="383565"/>
                </a:lnTo>
                <a:lnTo>
                  <a:pt x="201828" y="386740"/>
                </a:lnTo>
                <a:lnTo>
                  <a:pt x="199542" y="391541"/>
                </a:lnTo>
                <a:lnTo>
                  <a:pt x="197319" y="398538"/>
                </a:lnTo>
                <a:lnTo>
                  <a:pt x="185267" y="420890"/>
                </a:lnTo>
                <a:lnTo>
                  <a:pt x="163804" y="458406"/>
                </a:lnTo>
                <a:lnTo>
                  <a:pt x="137693" y="505625"/>
                </a:lnTo>
                <a:lnTo>
                  <a:pt x="111620" y="557098"/>
                </a:lnTo>
                <a:lnTo>
                  <a:pt x="90335" y="607352"/>
                </a:lnTo>
                <a:lnTo>
                  <a:pt x="78562" y="650951"/>
                </a:lnTo>
                <a:lnTo>
                  <a:pt x="81000" y="682434"/>
                </a:lnTo>
                <a:lnTo>
                  <a:pt x="102412" y="696341"/>
                </a:lnTo>
                <a:lnTo>
                  <a:pt x="122478" y="691908"/>
                </a:lnTo>
                <a:lnTo>
                  <a:pt x="154228" y="659384"/>
                </a:lnTo>
                <a:lnTo>
                  <a:pt x="188937" y="601040"/>
                </a:lnTo>
                <a:lnTo>
                  <a:pt x="212191" y="560336"/>
                </a:lnTo>
                <a:lnTo>
                  <a:pt x="234810" y="520052"/>
                </a:lnTo>
                <a:lnTo>
                  <a:pt x="277774" y="442048"/>
                </a:lnTo>
                <a:lnTo>
                  <a:pt x="279412" y="440067"/>
                </a:lnTo>
                <a:lnTo>
                  <a:pt x="280606" y="437654"/>
                </a:lnTo>
                <a:lnTo>
                  <a:pt x="281330" y="432612"/>
                </a:lnTo>
                <a:close/>
              </a:path>
              <a:path w="542289" h="800734">
                <a:moveTo>
                  <a:pt x="542226" y="136753"/>
                </a:moveTo>
                <a:lnTo>
                  <a:pt x="541070" y="129006"/>
                </a:lnTo>
                <a:lnTo>
                  <a:pt x="538632" y="112788"/>
                </a:lnTo>
                <a:lnTo>
                  <a:pt x="520852" y="91668"/>
                </a:lnTo>
                <a:lnTo>
                  <a:pt x="511848" y="84963"/>
                </a:lnTo>
                <a:lnTo>
                  <a:pt x="511848" y="127063"/>
                </a:lnTo>
                <a:lnTo>
                  <a:pt x="506780" y="128587"/>
                </a:lnTo>
                <a:lnTo>
                  <a:pt x="501167" y="128701"/>
                </a:lnTo>
                <a:lnTo>
                  <a:pt x="496023" y="129006"/>
                </a:lnTo>
                <a:lnTo>
                  <a:pt x="479018" y="127508"/>
                </a:lnTo>
                <a:lnTo>
                  <a:pt x="461911" y="122174"/>
                </a:lnTo>
                <a:lnTo>
                  <a:pt x="445401" y="114668"/>
                </a:lnTo>
                <a:lnTo>
                  <a:pt x="430199" y="106692"/>
                </a:lnTo>
                <a:lnTo>
                  <a:pt x="418452" y="105689"/>
                </a:lnTo>
                <a:lnTo>
                  <a:pt x="410413" y="113017"/>
                </a:lnTo>
                <a:lnTo>
                  <a:pt x="408724" y="123748"/>
                </a:lnTo>
                <a:lnTo>
                  <a:pt x="416064" y="132969"/>
                </a:lnTo>
                <a:lnTo>
                  <a:pt x="425056" y="137464"/>
                </a:lnTo>
                <a:lnTo>
                  <a:pt x="437426" y="142976"/>
                </a:lnTo>
                <a:lnTo>
                  <a:pt x="452208" y="148742"/>
                </a:lnTo>
                <a:lnTo>
                  <a:pt x="468452" y="154000"/>
                </a:lnTo>
                <a:lnTo>
                  <a:pt x="444766" y="190131"/>
                </a:lnTo>
                <a:lnTo>
                  <a:pt x="418007" y="234340"/>
                </a:lnTo>
                <a:lnTo>
                  <a:pt x="389153" y="284480"/>
                </a:lnTo>
                <a:lnTo>
                  <a:pt x="359194" y="338391"/>
                </a:lnTo>
                <a:lnTo>
                  <a:pt x="329107" y="393928"/>
                </a:lnTo>
                <a:lnTo>
                  <a:pt x="299872" y="448945"/>
                </a:lnTo>
                <a:lnTo>
                  <a:pt x="272453" y="501294"/>
                </a:lnTo>
                <a:lnTo>
                  <a:pt x="247853" y="548817"/>
                </a:lnTo>
                <a:lnTo>
                  <a:pt x="227037" y="589356"/>
                </a:lnTo>
                <a:lnTo>
                  <a:pt x="200698" y="640943"/>
                </a:lnTo>
                <a:lnTo>
                  <a:pt x="180936" y="677964"/>
                </a:lnTo>
                <a:lnTo>
                  <a:pt x="156349" y="715213"/>
                </a:lnTo>
                <a:lnTo>
                  <a:pt x="125945" y="745248"/>
                </a:lnTo>
                <a:lnTo>
                  <a:pt x="88696" y="760615"/>
                </a:lnTo>
                <a:lnTo>
                  <a:pt x="58915" y="755116"/>
                </a:lnTo>
                <a:lnTo>
                  <a:pt x="40386" y="731939"/>
                </a:lnTo>
                <a:lnTo>
                  <a:pt x="32867" y="695515"/>
                </a:lnTo>
                <a:lnTo>
                  <a:pt x="36144" y="650303"/>
                </a:lnTo>
                <a:lnTo>
                  <a:pt x="49961" y="600735"/>
                </a:lnTo>
                <a:lnTo>
                  <a:pt x="74079" y="551243"/>
                </a:lnTo>
                <a:lnTo>
                  <a:pt x="82753" y="536600"/>
                </a:lnTo>
                <a:lnTo>
                  <a:pt x="199250" y="336778"/>
                </a:lnTo>
                <a:lnTo>
                  <a:pt x="235902" y="274294"/>
                </a:lnTo>
                <a:lnTo>
                  <a:pt x="267411" y="220916"/>
                </a:lnTo>
                <a:lnTo>
                  <a:pt x="297510" y="170319"/>
                </a:lnTo>
                <a:lnTo>
                  <a:pt x="325056" y="124587"/>
                </a:lnTo>
                <a:lnTo>
                  <a:pt x="348869" y="85788"/>
                </a:lnTo>
                <a:lnTo>
                  <a:pt x="352907" y="88709"/>
                </a:lnTo>
                <a:lnTo>
                  <a:pt x="363880" y="90855"/>
                </a:lnTo>
                <a:lnTo>
                  <a:pt x="369506" y="85788"/>
                </a:lnTo>
                <a:lnTo>
                  <a:pt x="371627" y="83883"/>
                </a:lnTo>
                <a:lnTo>
                  <a:pt x="373545" y="72771"/>
                </a:lnTo>
                <a:lnTo>
                  <a:pt x="367030" y="62445"/>
                </a:lnTo>
                <a:lnTo>
                  <a:pt x="353618" y="51460"/>
                </a:lnTo>
                <a:lnTo>
                  <a:pt x="343141" y="39738"/>
                </a:lnTo>
                <a:lnTo>
                  <a:pt x="342684" y="32346"/>
                </a:lnTo>
                <a:lnTo>
                  <a:pt x="359308" y="34340"/>
                </a:lnTo>
                <a:lnTo>
                  <a:pt x="368020" y="37249"/>
                </a:lnTo>
                <a:lnTo>
                  <a:pt x="408190" y="55549"/>
                </a:lnTo>
                <a:lnTo>
                  <a:pt x="451192" y="80175"/>
                </a:lnTo>
                <a:lnTo>
                  <a:pt x="496341" y="111569"/>
                </a:lnTo>
                <a:lnTo>
                  <a:pt x="511848" y="127063"/>
                </a:lnTo>
                <a:lnTo>
                  <a:pt x="511848" y="84963"/>
                </a:lnTo>
                <a:lnTo>
                  <a:pt x="497344" y="74129"/>
                </a:lnTo>
                <a:lnTo>
                  <a:pt x="476567" y="60947"/>
                </a:lnTo>
                <a:lnTo>
                  <a:pt x="448449" y="43561"/>
                </a:lnTo>
                <a:lnTo>
                  <a:pt x="427837" y="32346"/>
                </a:lnTo>
                <a:lnTo>
                  <a:pt x="419392" y="27736"/>
                </a:lnTo>
                <a:lnTo>
                  <a:pt x="389343" y="14008"/>
                </a:lnTo>
                <a:lnTo>
                  <a:pt x="358241" y="2895"/>
                </a:lnTo>
                <a:lnTo>
                  <a:pt x="343979" y="0"/>
                </a:lnTo>
                <a:lnTo>
                  <a:pt x="328891" y="419"/>
                </a:lnTo>
                <a:lnTo>
                  <a:pt x="316026" y="6019"/>
                </a:lnTo>
                <a:lnTo>
                  <a:pt x="308419" y="18669"/>
                </a:lnTo>
                <a:lnTo>
                  <a:pt x="307555" y="32067"/>
                </a:lnTo>
                <a:lnTo>
                  <a:pt x="310896" y="44564"/>
                </a:lnTo>
                <a:lnTo>
                  <a:pt x="317461" y="56083"/>
                </a:lnTo>
                <a:lnTo>
                  <a:pt x="326263" y="66573"/>
                </a:lnTo>
                <a:lnTo>
                  <a:pt x="305092" y="103301"/>
                </a:lnTo>
                <a:lnTo>
                  <a:pt x="280504" y="144487"/>
                </a:lnTo>
                <a:lnTo>
                  <a:pt x="193967" y="286283"/>
                </a:lnTo>
                <a:lnTo>
                  <a:pt x="163398" y="336829"/>
                </a:lnTo>
                <a:lnTo>
                  <a:pt x="133337" y="387464"/>
                </a:lnTo>
                <a:lnTo>
                  <a:pt x="104457" y="437489"/>
                </a:lnTo>
                <a:lnTo>
                  <a:pt x="77571" y="485990"/>
                </a:lnTo>
                <a:lnTo>
                  <a:pt x="53454" y="532130"/>
                </a:lnTo>
                <a:lnTo>
                  <a:pt x="32854" y="575056"/>
                </a:lnTo>
                <a:lnTo>
                  <a:pt x="16573" y="613892"/>
                </a:lnTo>
                <a:lnTo>
                  <a:pt x="0" y="675957"/>
                </a:lnTo>
                <a:lnTo>
                  <a:pt x="850" y="708660"/>
                </a:lnTo>
                <a:lnTo>
                  <a:pt x="9283" y="741032"/>
                </a:lnTo>
                <a:lnTo>
                  <a:pt x="25755" y="769581"/>
                </a:lnTo>
                <a:lnTo>
                  <a:pt x="50749" y="790816"/>
                </a:lnTo>
                <a:lnTo>
                  <a:pt x="88303" y="800557"/>
                </a:lnTo>
                <a:lnTo>
                  <a:pt x="123177" y="790181"/>
                </a:lnTo>
                <a:lnTo>
                  <a:pt x="154940" y="765124"/>
                </a:lnTo>
                <a:lnTo>
                  <a:pt x="158635" y="760615"/>
                </a:lnTo>
                <a:lnTo>
                  <a:pt x="183095" y="730783"/>
                </a:lnTo>
                <a:lnTo>
                  <a:pt x="207213" y="692581"/>
                </a:lnTo>
                <a:lnTo>
                  <a:pt x="226822" y="655955"/>
                </a:lnTo>
                <a:lnTo>
                  <a:pt x="241452" y="626325"/>
                </a:lnTo>
                <a:lnTo>
                  <a:pt x="256413" y="596582"/>
                </a:lnTo>
                <a:lnTo>
                  <a:pt x="277495" y="555675"/>
                </a:lnTo>
                <a:lnTo>
                  <a:pt x="303263" y="506425"/>
                </a:lnTo>
                <a:lnTo>
                  <a:pt x="332333" y="451662"/>
                </a:lnTo>
                <a:lnTo>
                  <a:pt x="363296" y="394182"/>
                </a:lnTo>
                <a:lnTo>
                  <a:pt x="394741" y="336778"/>
                </a:lnTo>
                <a:lnTo>
                  <a:pt x="425183" y="282409"/>
                </a:lnTo>
                <a:lnTo>
                  <a:pt x="453313" y="233756"/>
                </a:lnTo>
                <a:lnTo>
                  <a:pt x="477672" y="193675"/>
                </a:lnTo>
                <a:lnTo>
                  <a:pt x="498068" y="163334"/>
                </a:lnTo>
                <a:lnTo>
                  <a:pt x="498843" y="161607"/>
                </a:lnTo>
                <a:lnTo>
                  <a:pt x="499338" y="159867"/>
                </a:lnTo>
                <a:lnTo>
                  <a:pt x="514057" y="159562"/>
                </a:lnTo>
                <a:lnTo>
                  <a:pt x="526694" y="156083"/>
                </a:lnTo>
                <a:lnTo>
                  <a:pt x="536384" y="148704"/>
                </a:lnTo>
                <a:lnTo>
                  <a:pt x="542226" y="136753"/>
                </a:lnTo>
                <a:close/>
              </a:path>
            </a:pathLst>
          </a:custGeom>
          <a:solidFill>
            <a:srgbClr val="69C5D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7" name="object 8"/>
          <p:cNvPicPr/>
          <p:nvPr/>
        </p:nvPicPr>
        <p:blipFill>
          <a:blip r:embed="rId7"/>
          <a:stretch/>
        </p:blipFill>
        <p:spPr>
          <a:xfrm>
            <a:off x="315720" y="5758920"/>
            <a:ext cx="382680" cy="807840"/>
          </a:xfrm>
          <a:prstGeom prst="rect">
            <a:avLst/>
          </a:prstGeom>
          <a:ln w="0">
            <a:noFill/>
          </a:ln>
        </p:spPr>
      </p:pic>
      <p:sp>
        <p:nvSpPr>
          <p:cNvPr id="58" name="object 9"/>
          <p:cNvSpPr/>
          <p:nvPr/>
        </p:nvSpPr>
        <p:spPr>
          <a:xfrm>
            <a:off x="503280" y="5232240"/>
            <a:ext cx="514440" cy="360360"/>
          </a:xfrm>
          <a:custGeom>
            <a:avLst/>
            <a:gdLst>
              <a:gd name="textAreaLeft" fmla="*/ 0 w 514440"/>
              <a:gd name="textAreaRight" fmla="*/ 515160 w 514440"/>
              <a:gd name="textAreaTop" fmla="*/ 0 h 360360"/>
              <a:gd name="textAreaBottom" fmla="*/ 361080 h 360360"/>
            </a:gdLst>
            <a:ahLst/>
            <a:cxnLst/>
            <a:rect l="textAreaLeft" t="textAreaTop" r="textAreaRight" b="textAreaBottom"/>
            <a:pathLst>
              <a:path w="849630" h="595629">
                <a:moveTo>
                  <a:pt x="849388" y="267817"/>
                </a:moveTo>
                <a:lnTo>
                  <a:pt x="845781" y="219951"/>
                </a:lnTo>
                <a:lnTo>
                  <a:pt x="831138" y="172504"/>
                </a:lnTo>
                <a:lnTo>
                  <a:pt x="822426" y="157391"/>
                </a:lnTo>
                <a:lnTo>
                  <a:pt x="822426" y="277177"/>
                </a:lnTo>
                <a:lnTo>
                  <a:pt x="814082" y="321284"/>
                </a:lnTo>
                <a:lnTo>
                  <a:pt x="794893" y="357784"/>
                </a:lnTo>
                <a:lnTo>
                  <a:pt x="766737" y="386372"/>
                </a:lnTo>
                <a:lnTo>
                  <a:pt x="731494" y="406704"/>
                </a:lnTo>
                <a:lnTo>
                  <a:pt x="691057" y="418452"/>
                </a:lnTo>
                <a:lnTo>
                  <a:pt x="647306" y="421271"/>
                </a:lnTo>
                <a:lnTo>
                  <a:pt x="631850" y="419976"/>
                </a:lnTo>
                <a:lnTo>
                  <a:pt x="617118" y="417474"/>
                </a:lnTo>
                <a:lnTo>
                  <a:pt x="603110" y="413804"/>
                </a:lnTo>
                <a:lnTo>
                  <a:pt x="589851" y="409054"/>
                </a:lnTo>
                <a:lnTo>
                  <a:pt x="590384" y="395909"/>
                </a:lnTo>
                <a:lnTo>
                  <a:pt x="591032" y="379742"/>
                </a:lnTo>
                <a:lnTo>
                  <a:pt x="591159" y="364769"/>
                </a:lnTo>
                <a:lnTo>
                  <a:pt x="591223" y="349516"/>
                </a:lnTo>
                <a:lnTo>
                  <a:pt x="589445" y="321284"/>
                </a:lnTo>
                <a:lnTo>
                  <a:pt x="584504" y="293014"/>
                </a:lnTo>
                <a:lnTo>
                  <a:pt x="584123" y="291312"/>
                </a:lnTo>
                <a:lnTo>
                  <a:pt x="582739" y="290537"/>
                </a:lnTo>
                <a:lnTo>
                  <a:pt x="579882" y="290601"/>
                </a:lnTo>
                <a:lnTo>
                  <a:pt x="567766" y="343750"/>
                </a:lnTo>
                <a:lnTo>
                  <a:pt x="564857" y="395909"/>
                </a:lnTo>
                <a:lnTo>
                  <a:pt x="539026" y="374980"/>
                </a:lnTo>
                <a:lnTo>
                  <a:pt x="518248" y="349516"/>
                </a:lnTo>
                <a:lnTo>
                  <a:pt x="502716" y="320509"/>
                </a:lnTo>
                <a:lnTo>
                  <a:pt x="492607" y="289001"/>
                </a:lnTo>
                <a:lnTo>
                  <a:pt x="514794" y="289344"/>
                </a:lnTo>
                <a:lnTo>
                  <a:pt x="536930" y="289153"/>
                </a:lnTo>
                <a:lnTo>
                  <a:pt x="540626" y="289001"/>
                </a:lnTo>
                <a:lnTo>
                  <a:pt x="558977" y="288264"/>
                </a:lnTo>
                <a:lnTo>
                  <a:pt x="580936" y="286473"/>
                </a:lnTo>
                <a:lnTo>
                  <a:pt x="583095" y="286194"/>
                </a:lnTo>
                <a:lnTo>
                  <a:pt x="585355" y="286029"/>
                </a:lnTo>
                <a:lnTo>
                  <a:pt x="587552" y="285737"/>
                </a:lnTo>
                <a:lnTo>
                  <a:pt x="594715" y="285013"/>
                </a:lnTo>
                <a:lnTo>
                  <a:pt x="595299" y="282346"/>
                </a:lnTo>
                <a:lnTo>
                  <a:pt x="597115" y="273989"/>
                </a:lnTo>
                <a:lnTo>
                  <a:pt x="589051" y="272453"/>
                </a:lnTo>
                <a:lnTo>
                  <a:pt x="564083" y="268376"/>
                </a:lnTo>
                <a:lnTo>
                  <a:pt x="538975" y="265493"/>
                </a:lnTo>
                <a:lnTo>
                  <a:pt x="513740" y="263537"/>
                </a:lnTo>
                <a:lnTo>
                  <a:pt x="488442" y="262242"/>
                </a:lnTo>
                <a:lnTo>
                  <a:pt x="488226" y="261099"/>
                </a:lnTo>
                <a:lnTo>
                  <a:pt x="496049" y="210019"/>
                </a:lnTo>
                <a:lnTo>
                  <a:pt x="521030" y="160159"/>
                </a:lnTo>
                <a:lnTo>
                  <a:pt x="550037" y="127203"/>
                </a:lnTo>
                <a:lnTo>
                  <a:pt x="585812" y="101968"/>
                </a:lnTo>
                <a:lnTo>
                  <a:pt x="625805" y="87096"/>
                </a:lnTo>
                <a:lnTo>
                  <a:pt x="668350" y="82829"/>
                </a:lnTo>
                <a:lnTo>
                  <a:pt x="711784" y="89395"/>
                </a:lnTo>
                <a:lnTo>
                  <a:pt x="753986" y="110274"/>
                </a:lnTo>
                <a:lnTo>
                  <a:pt x="785914" y="143598"/>
                </a:lnTo>
                <a:lnTo>
                  <a:pt x="807796" y="185267"/>
                </a:lnTo>
                <a:lnTo>
                  <a:pt x="819886" y="231165"/>
                </a:lnTo>
                <a:lnTo>
                  <a:pt x="822426" y="277177"/>
                </a:lnTo>
                <a:lnTo>
                  <a:pt x="822426" y="157391"/>
                </a:lnTo>
                <a:lnTo>
                  <a:pt x="806462" y="129667"/>
                </a:lnTo>
                <a:lnTo>
                  <a:pt x="772655" y="94145"/>
                </a:lnTo>
                <a:lnTo>
                  <a:pt x="754024" y="82829"/>
                </a:lnTo>
                <a:lnTo>
                  <a:pt x="730631" y="68618"/>
                </a:lnTo>
                <a:lnTo>
                  <a:pt x="682332" y="55105"/>
                </a:lnTo>
                <a:lnTo>
                  <a:pt x="635914" y="55130"/>
                </a:lnTo>
                <a:lnTo>
                  <a:pt x="592543" y="67017"/>
                </a:lnTo>
                <a:lnTo>
                  <a:pt x="553415" y="89077"/>
                </a:lnTo>
                <a:lnTo>
                  <a:pt x="519734" y="119621"/>
                </a:lnTo>
                <a:lnTo>
                  <a:pt x="492683" y="156972"/>
                </a:lnTo>
                <a:lnTo>
                  <a:pt x="473468" y="199428"/>
                </a:lnTo>
                <a:lnTo>
                  <a:pt x="463270" y="245300"/>
                </a:lnTo>
                <a:lnTo>
                  <a:pt x="462407" y="256946"/>
                </a:lnTo>
                <a:lnTo>
                  <a:pt x="462927" y="261099"/>
                </a:lnTo>
                <a:lnTo>
                  <a:pt x="409168" y="259664"/>
                </a:lnTo>
                <a:lnTo>
                  <a:pt x="381863" y="258216"/>
                </a:lnTo>
                <a:lnTo>
                  <a:pt x="325945" y="254800"/>
                </a:lnTo>
                <a:lnTo>
                  <a:pt x="297878" y="254152"/>
                </a:lnTo>
                <a:lnTo>
                  <a:pt x="295529" y="206781"/>
                </a:lnTo>
                <a:lnTo>
                  <a:pt x="292417" y="159537"/>
                </a:lnTo>
                <a:lnTo>
                  <a:pt x="288848" y="112344"/>
                </a:lnTo>
                <a:lnTo>
                  <a:pt x="285153" y="65163"/>
                </a:lnTo>
                <a:lnTo>
                  <a:pt x="281546" y="16827"/>
                </a:lnTo>
                <a:lnTo>
                  <a:pt x="281343" y="14516"/>
                </a:lnTo>
                <a:lnTo>
                  <a:pt x="277101" y="14274"/>
                </a:lnTo>
                <a:lnTo>
                  <a:pt x="275780" y="16827"/>
                </a:lnTo>
                <a:lnTo>
                  <a:pt x="275678" y="17157"/>
                </a:lnTo>
                <a:lnTo>
                  <a:pt x="275475" y="17614"/>
                </a:lnTo>
                <a:lnTo>
                  <a:pt x="275488" y="18084"/>
                </a:lnTo>
                <a:lnTo>
                  <a:pt x="273761" y="72212"/>
                </a:lnTo>
                <a:lnTo>
                  <a:pt x="272681" y="126238"/>
                </a:lnTo>
                <a:lnTo>
                  <a:pt x="272592" y="142836"/>
                </a:lnTo>
                <a:lnTo>
                  <a:pt x="272491" y="185267"/>
                </a:lnTo>
                <a:lnTo>
                  <a:pt x="273202" y="234569"/>
                </a:lnTo>
                <a:lnTo>
                  <a:pt x="273367" y="241312"/>
                </a:lnTo>
                <a:lnTo>
                  <a:pt x="273367" y="254800"/>
                </a:lnTo>
                <a:lnTo>
                  <a:pt x="229806" y="260807"/>
                </a:lnTo>
                <a:lnTo>
                  <a:pt x="225209" y="266166"/>
                </a:lnTo>
                <a:lnTo>
                  <a:pt x="227241" y="268973"/>
                </a:lnTo>
                <a:lnTo>
                  <a:pt x="227825" y="269989"/>
                </a:lnTo>
                <a:lnTo>
                  <a:pt x="228752" y="270878"/>
                </a:lnTo>
                <a:lnTo>
                  <a:pt x="230035" y="271208"/>
                </a:lnTo>
                <a:lnTo>
                  <a:pt x="240665" y="274180"/>
                </a:lnTo>
                <a:lnTo>
                  <a:pt x="251472" y="276593"/>
                </a:lnTo>
                <a:lnTo>
                  <a:pt x="262445" y="278523"/>
                </a:lnTo>
                <a:lnTo>
                  <a:pt x="273558" y="280073"/>
                </a:lnTo>
                <a:lnTo>
                  <a:pt x="272935" y="328536"/>
                </a:lnTo>
                <a:lnTo>
                  <a:pt x="272770" y="349516"/>
                </a:lnTo>
                <a:lnTo>
                  <a:pt x="272643" y="374980"/>
                </a:lnTo>
                <a:lnTo>
                  <a:pt x="273481" y="413740"/>
                </a:lnTo>
                <a:lnTo>
                  <a:pt x="273608" y="418452"/>
                </a:lnTo>
                <a:lnTo>
                  <a:pt x="277063" y="463397"/>
                </a:lnTo>
                <a:lnTo>
                  <a:pt x="263779" y="462000"/>
                </a:lnTo>
                <a:lnTo>
                  <a:pt x="250418" y="461086"/>
                </a:lnTo>
                <a:lnTo>
                  <a:pt x="237007" y="460540"/>
                </a:lnTo>
                <a:lnTo>
                  <a:pt x="223608" y="460248"/>
                </a:lnTo>
                <a:lnTo>
                  <a:pt x="223608" y="459778"/>
                </a:lnTo>
                <a:lnTo>
                  <a:pt x="223723" y="440664"/>
                </a:lnTo>
                <a:lnTo>
                  <a:pt x="223862" y="430987"/>
                </a:lnTo>
                <a:lnTo>
                  <a:pt x="224104" y="421271"/>
                </a:lnTo>
                <a:lnTo>
                  <a:pt x="228104" y="346214"/>
                </a:lnTo>
                <a:lnTo>
                  <a:pt x="227622" y="308521"/>
                </a:lnTo>
                <a:lnTo>
                  <a:pt x="221894" y="270700"/>
                </a:lnTo>
                <a:lnTo>
                  <a:pt x="218262" y="267817"/>
                </a:lnTo>
                <a:lnTo>
                  <a:pt x="214312" y="268935"/>
                </a:lnTo>
                <a:lnTo>
                  <a:pt x="213334" y="272046"/>
                </a:lnTo>
                <a:lnTo>
                  <a:pt x="205244" y="308419"/>
                </a:lnTo>
                <a:lnTo>
                  <a:pt x="202069" y="346189"/>
                </a:lnTo>
                <a:lnTo>
                  <a:pt x="200583" y="421881"/>
                </a:lnTo>
                <a:lnTo>
                  <a:pt x="200190" y="431279"/>
                </a:lnTo>
                <a:lnTo>
                  <a:pt x="199580" y="442366"/>
                </a:lnTo>
                <a:lnTo>
                  <a:pt x="198450" y="459778"/>
                </a:lnTo>
                <a:lnTo>
                  <a:pt x="184492" y="459397"/>
                </a:lnTo>
                <a:lnTo>
                  <a:pt x="177609" y="459105"/>
                </a:lnTo>
                <a:lnTo>
                  <a:pt x="100622" y="454126"/>
                </a:lnTo>
                <a:lnTo>
                  <a:pt x="65773" y="452577"/>
                </a:lnTo>
                <a:lnTo>
                  <a:pt x="61963" y="452412"/>
                </a:lnTo>
                <a:lnTo>
                  <a:pt x="23456" y="452577"/>
                </a:lnTo>
                <a:lnTo>
                  <a:pt x="50025" y="413740"/>
                </a:lnTo>
                <a:lnTo>
                  <a:pt x="73393" y="372592"/>
                </a:lnTo>
                <a:lnTo>
                  <a:pt x="94869" y="330174"/>
                </a:lnTo>
                <a:lnTo>
                  <a:pt x="115824" y="287362"/>
                </a:lnTo>
                <a:lnTo>
                  <a:pt x="137299" y="245732"/>
                </a:lnTo>
                <a:lnTo>
                  <a:pt x="239395" y="57861"/>
                </a:lnTo>
                <a:lnTo>
                  <a:pt x="265137" y="10998"/>
                </a:lnTo>
                <a:lnTo>
                  <a:pt x="266026" y="9144"/>
                </a:lnTo>
                <a:lnTo>
                  <a:pt x="267119" y="7289"/>
                </a:lnTo>
                <a:lnTo>
                  <a:pt x="268109" y="5422"/>
                </a:lnTo>
                <a:lnTo>
                  <a:pt x="269519" y="2882"/>
                </a:lnTo>
                <a:lnTo>
                  <a:pt x="265823" y="0"/>
                </a:lnTo>
                <a:lnTo>
                  <a:pt x="263791" y="2324"/>
                </a:lnTo>
                <a:lnTo>
                  <a:pt x="234950" y="39687"/>
                </a:lnTo>
                <a:lnTo>
                  <a:pt x="209499" y="79400"/>
                </a:lnTo>
                <a:lnTo>
                  <a:pt x="186245" y="120586"/>
                </a:lnTo>
                <a:lnTo>
                  <a:pt x="163944" y="162331"/>
                </a:lnTo>
                <a:lnTo>
                  <a:pt x="141376" y="203771"/>
                </a:lnTo>
                <a:lnTo>
                  <a:pt x="71666" y="326542"/>
                </a:lnTo>
                <a:lnTo>
                  <a:pt x="48552" y="367550"/>
                </a:lnTo>
                <a:lnTo>
                  <a:pt x="25641" y="408673"/>
                </a:lnTo>
                <a:lnTo>
                  <a:pt x="2146" y="451573"/>
                </a:lnTo>
                <a:lnTo>
                  <a:pt x="2235" y="454787"/>
                </a:lnTo>
                <a:lnTo>
                  <a:pt x="0" y="457009"/>
                </a:lnTo>
                <a:lnTo>
                  <a:pt x="41617" y="470065"/>
                </a:lnTo>
                <a:lnTo>
                  <a:pt x="79781" y="475005"/>
                </a:lnTo>
                <a:lnTo>
                  <a:pt x="118224" y="478205"/>
                </a:lnTo>
                <a:lnTo>
                  <a:pt x="166509" y="481736"/>
                </a:lnTo>
                <a:lnTo>
                  <a:pt x="196951" y="484505"/>
                </a:lnTo>
                <a:lnTo>
                  <a:pt x="196049" y="506641"/>
                </a:lnTo>
                <a:lnTo>
                  <a:pt x="196075" y="528675"/>
                </a:lnTo>
                <a:lnTo>
                  <a:pt x="197421" y="550532"/>
                </a:lnTo>
                <a:lnTo>
                  <a:pt x="200456" y="571842"/>
                </a:lnTo>
                <a:lnTo>
                  <a:pt x="201777" y="578954"/>
                </a:lnTo>
                <a:lnTo>
                  <a:pt x="211810" y="577684"/>
                </a:lnTo>
                <a:lnTo>
                  <a:pt x="221183" y="526796"/>
                </a:lnTo>
                <a:lnTo>
                  <a:pt x="223291" y="486549"/>
                </a:lnTo>
                <a:lnTo>
                  <a:pt x="245198" y="487654"/>
                </a:lnTo>
                <a:lnTo>
                  <a:pt x="285775" y="486549"/>
                </a:lnTo>
                <a:lnTo>
                  <a:pt x="316496" y="481736"/>
                </a:lnTo>
                <a:lnTo>
                  <a:pt x="316496" y="480949"/>
                </a:lnTo>
                <a:lnTo>
                  <a:pt x="315315" y="471678"/>
                </a:lnTo>
                <a:lnTo>
                  <a:pt x="309232" y="469874"/>
                </a:lnTo>
                <a:lnTo>
                  <a:pt x="305092" y="468718"/>
                </a:lnTo>
                <a:lnTo>
                  <a:pt x="296468" y="466852"/>
                </a:lnTo>
                <a:lnTo>
                  <a:pt x="296875" y="463397"/>
                </a:lnTo>
                <a:lnTo>
                  <a:pt x="301625" y="422109"/>
                </a:lnTo>
                <a:lnTo>
                  <a:pt x="301726" y="419976"/>
                </a:lnTo>
                <a:lnTo>
                  <a:pt x="302755" y="379742"/>
                </a:lnTo>
                <a:lnTo>
                  <a:pt x="302653" y="367550"/>
                </a:lnTo>
                <a:lnTo>
                  <a:pt x="301586" y="330174"/>
                </a:lnTo>
                <a:lnTo>
                  <a:pt x="301498" y="327825"/>
                </a:lnTo>
                <a:lnTo>
                  <a:pt x="299212" y="282346"/>
                </a:lnTo>
                <a:lnTo>
                  <a:pt x="321411" y="283337"/>
                </a:lnTo>
                <a:lnTo>
                  <a:pt x="365671" y="284073"/>
                </a:lnTo>
                <a:lnTo>
                  <a:pt x="387426" y="284619"/>
                </a:lnTo>
                <a:lnTo>
                  <a:pt x="469582" y="288277"/>
                </a:lnTo>
                <a:lnTo>
                  <a:pt x="479653" y="327825"/>
                </a:lnTo>
                <a:lnTo>
                  <a:pt x="498627" y="364769"/>
                </a:lnTo>
                <a:lnTo>
                  <a:pt x="526580" y="397611"/>
                </a:lnTo>
                <a:lnTo>
                  <a:pt x="563562" y="424865"/>
                </a:lnTo>
                <a:lnTo>
                  <a:pt x="560819" y="461556"/>
                </a:lnTo>
                <a:lnTo>
                  <a:pt x="558342" y="499008"/>
                </a:lnTo>
                <a:lnTo>
                  <a:pt x="558609" y="536232"/>
                </a:lnTo>
                <a:lnTo>
                  <a:pt x="564108" y="572236"/>
                </a:lnTo>
                <a:lnTo>
                  <a:pt x="564222" y="572452"/>
                </a:lnTo>
                <a:lnTo>
                  <a:pt x="525957" y="564730"/>
                </a:lnTo>
                <a:lnTo>
                  <a:pt x="486092" y="562102"/>
                </a:lnTo>
                <a:lnTo>
                  <a:pt x="445884" y="561848"/>
                </a:lnTo>
                <a:lnTo>
                  <a:pt x="406603" y="561225"/>
                </a:lnTo>
                <a:lnTo>
                  <a:pt x="360934" y="558457"/>
                </a:lnTo>
                <a:lnTo>
                  <a:pt x="314185" y="556171"/>
                </a:lnTo>
                <a:lnTo>
                  <a:pt x="267690" y="557161"/>
                </a:lnTo>
                <a:lnTo>
                  <a:pt x="222732" y="564210"/>
                </a:lnTo>
                <a:lnTo>
                  <a:pt x="220916" y="564705"/>
                </a:lnTo>
                <a:lnTo>
                  <a:pt x="219900" y="565873"/>
                </a:lnTo>
                <a:lnTo>
                  <a:pt x="218833" y="569658"/>
                </a:lnTo>
                <a:lnTo>
                  <a:pt x="220167" y="572706"/>
                </a:lnTo>
                <a:lnTo>
                  <a:pt x="222948" y="573684"/>
                </a:lnTo>
                <a:lnTo>
                  <a:pt x="262166" y="582853"/>
                </a:lnTo>
                <a:lnTo>
                  <a:pt x="302793" y="586841"/>
                </a:lnTo>
                <a:lnTo>
                  <a:pt x="384390" y="589178"/>
                </a:lnTo>
                <a:lnTo>
                  <a:pt x="477329" y="595426"/>
                </a:lnTo>
                <a:lnTo>
                  <a:pt x="524306" y="595452"/>
                </a:lnTo>
                <a:lnTo>
                  <a:pt x="569036" y="588924"/>
                </a:lnTo>
                <a:lnTo>
                  <a:pt x="575068" y="587413"/>
                </a:lnTo>
                <a:lnTo>
                  <a:pt x="575830" y="580986"/>
                </a:lnTo>
                <a:lnTo>
                  <a:pt x="572897" y="576834"/>
                </a:lnTo>
                <a:lnTo>
                  <a:pt x="575259" y="576110"/>
                </a:lnTo>
                <a:lnTo>
                  <a:pt x="588276" y="507847"/>
                </a:lnTo>
                <a:lnTo>
                  <a:pt x="588733" y="440664"/>
                </a:lnTo>
                <a:lnTo>
                  <a:pt x="588784" y="438924"/>
                </a:lnTo>
                <a:lnTo>
                  <a:pt x="588873" y="437222"/>
                </a:lnTo>
                <a:lnTo>
                  <a:pt x="633272" y="448983"/>
                </a:lnTo>
                <a:lnTo>
                  <a:pt x="677913" y="449884"/>
                </a:lnTo>
                <a:lnTo>
                  <a:pt x="721004" y="440664"/>
                </a:lnTo>
                <a:lnTo>
                  <a:pt x="760717" y="422109"/>
                </a:lnTo>
                <a:lnTo>
                  <a:pt x="795235" y="394957"/>
                </a:lnTo>
                <a:lnTo>
                  <a:pt x="822731" y="359981"/>
                </a:lnTo>
                <a:lnTo>
                  <a:pt x="841387" y="317931"/>
                </a:lnTo>
                <a:lnTo>
                  <a:pt x="849388" y="269989"/>
                </a:lnTo>
                <a:lnTo>
                  <a:pt x="849388" y="267817"/>
                </a:lnTo>
                <a:close/>
              </a:path>
            </a:pathLst>
          </a:custGeom>
          <a:solidFill>
            <a:srgbClr val="69C5D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9" name="object 10"/>
          <p:cNvPicPr/>
          <p:nvPr/>
        </p:nvPicPr>
        <p:blipFill>
          <a:blip r:embed="rId8"/>
          <a:stretch/>
        </p:blipFill>
        <p:spPr>
          <a:xfrm>
            <a:off x="1360080" y="5650920"/>
            <a:ext cx="409320" cy="355680"/>
          </a:xfrm>
          <a:prstGeom prst="rect">
            <a:avLst/>
          </a:prstGeom>
          <a:ln w="0">
            <a:noFill/>
          </a:ln>
        </p:spPr>
      </p:pic>
      <p:sp>
        <p:nvSpPr>
          <p:cNvPr id="60" name="object 11"/>
          <p:cNvSpPr/>
          <p:nvPr/>
        </p:nvSpPr>
        <p:spPr>
          <a:xfrm>
            <a:off x="2110320" y="5172480"/>
            <a:ext cx="501120" cy="325800"/>
          </a:xfrm>
          <a:custGeom>
            <a:avLst/>
            <a:gdLst>
              <a:gd name="textAreaLeft" fmla="*/ 0 w 501120"/>
              <a:gd name="textAreaRight" fmla="*/ 501840 w 501120"/>
              <a:gd name="textAreaTop" fmla="*/ 0 h 325800"/>
              <a:gd name="textAreaBottom" fmla="*/ 326520 h 325800"/>
            </a:gdLst>
            <a:ahLst/>
            <a:cxnLst/>
            <a:rect l="textAreaLeft" t="textAreaTop" r="textAreaRight" b="textAreaBottom"/>
            <a:pathLst>
              <a:path w="827404" h="538479">
                <a:moveTo>
                  <a:pt x="149644" y="52527"/>
                </a:moveTo>
                <a:lnTo>
                  <a:pt x="140754" y="30721"/>
                </a:lnTo>
                <a:lnTo>
                  <a:pt x="137401" y="30861"/>
                </a:lnTo>
                <a:lnTo>
                  <a:pt x="135648" y="31838"/>
                </a:lnTo>
                <a:lnTo>
                  <a:pt x="129476" y="38544"/>
                </a:lnTo>
                <a:lnTo>
                  <a:pt x="126809" y="47828"/>
                </a:lnTo>
                <a:lnTo>
                  <a:pt x="128155" y="58585"/>
                </a:lnTo>
                <a:lnTo>
                  <a:pt x="129997" y="62115"/>
                </a:lnTo>
                <a:lnTo>
                  <a:pt x="136588" y="68237"/>
                </a:lnTo>
                <a:lnTo>
                  <a:pt x="141376" y="68338"/>
                </a:lnTo>
                <a:lnTo>
                  <a:pt x="145389" y="64744"/>
                </a:lnTo>
                <a:lnTo>
                  <a:pt x="146748" y="63576"/>
                </a:lnTo>
                <a:lnTo>
                  <a:pt x="147777" y="61836"/>
                </a:lnTo>
                <a:lnTo>
                  <a:pt x="148539" y="59601"/>
                </a:lnTo>
                <a:lnTo>
                  <a:pt x="149644" y="52527"/>
                </a:lnTo>
                <a:close/>
              </a:path>
              <a:path w="827404" h="538479">
                <a:moveTo>
                  <a:pt x="215442" y="65595"/>
                </a:moveTo>
                <a:lnTo>
                  <a:pt x="206209" y="41427"/>
                </a:lnTo>
                <a:lnTo>
                  <a:pt x="195821" y="48577"/>
                </a:lnTo>
                <a:lnTo>
                  <a:pt x="193268" y="60629"/>
                </a:lnTo>
                <a:lnTo>
                  <a:pt x="194640" y="70192"/>
                </a:lnTo>
                <a:lnTo>
                  <a:pt x="196176" y="73088"/>
                </a:lnTo>
                <a:lnTo>
                  <a:pt x="200875" y="77419"/>
                </a:lnTo>
                <a:lnTo>
                  <a:pt x="203644" y="78549"/>
                </a:lnTo>
                <a:lnTo>
                  <a:pt x="206349" y="78371"/>
                </a:lnTo>
                <a:lnTo>
                  <a:pt x="208724" y="78244"/>
                </a:lnTo>
                <a:lnTo>
                  <a:pt x="210934" y="77089"/>
                </a:lnTo>
                <a:lnTo>
                  <a:pt x="213601" y="73952"/>
                </a:lnTo>
                <a:lnTo>
                  <a:pt x="214312" y="72580"/>
                </a:lnTo>
                <a:lnTo>
                  <a:pt x="214820" y="70802"/>
                </a:lnTo>
                <a:lnTo>
                  <a:pt x="215442" y="65595"/>
                </a:lnTo>
                <a:close/>
              </a:path>
              <a:path w="827404" h="538479">
                <a:moveTo>
                  <a:pt x="282613" y="70053"/>
                </a:moveTo>
                <a:lnTo>
                  <a:pt x="281901" y="62306"/>
                </a:lnTo>
                <a:lnTo>
                  <a:pt x="278663" y="56121"/>
                </a:lnTo>
                <a:lnTo>
                  <a:pt x="276783" y="54432"/>
                </a:lnTo>
                <a:lnTo>
                  <a:pt x="274320" y="53784"/>
                </a:lnTo>
                <a:lnTo>
                  <a:pt x="268439" y="54940"/>
                </a:lnTo>
                <a:lnTo>
                  <a:pt x="265277" y="57467"/>
                </a:lnTo>
                <a:lnTo>
                  <a:pt x="263715" y="60718"/>
                </a:lnTo>
                <a:lnTo>
                  <a:pt x="261620" y="66344"/>
                </a:lnTo>
                <a:lnTo>
                  <a:pt x="260324" y="73101"/>
                </a:lnTo>
                <a:lnTo>
                  <a:pt x="260553" y="79883"/>
                </a:lnTo>
                <a:lnTo>
                  <a:pt x="263067" y="85559"/>
                </a:lnTo>
                <a:lnTo>
                  <a:pt x="263906" y="86563"/>
                </a:lnTo>
                <a:lnTo>
                  <a:pt x="266827" y="89230"/>
                </a:lnTo>
                <a:lnTo>
                  <a:pt x="269824" y="90119"/>
                </a:lnTo>
                <a:lnTo>
                  <a:pt x="276301" y="88658"/>
                </a:lnTo>
                <a:lnTo>
                  <a:pt x="282613" y="70053"/>
                </a:lnTo>
                <a:close/>
              </a:path>
              <a:path w="827404" h="538479">
                <a:moveTo>
                  <a:pt x="348742" y="86372"/>
                </a:moveTo>
                <a:lnTo>
                  <a:pt x="339750" y="64668"/>
                </a:lnTo>
                <a:lnTo>
                  <a:pt x="336461" y="64846"/>
                </a:lnTo>
                <a:lnTo>
                  <a:pt x="334784" y="65735"/>
                </a:lnTo>
                <a:lnTo>
                  <a:pt x="329031" y="71983"/>
                </a:lnTo>
                <a:lnTo>
                  <a:pt x="327939" y="87007"/>
                </a:lnTo>
                <a:lnTo>
                  <a:pt x="326999" y="92227"/>
                </a:lnTo>
                <a:lnTo>
                  <a:pt x="328193" y="95529"/>
                </a:lnTo>
                <a:lnTo>
                  <a:pt x="330809" y="97955"/>
                </a:lnTo>
                <a:lnTo>
                  <a:pt x="334213" y="101117"/>
                </a:lnTo>
                <a:lnTo>
                  <a:pt x="339966" y="102463"/>
                </a:lnTo>
                <a:lnTo>
                  <a:pt x="344297" y="98894"/>
                </a:lnTo>
                <a:lnTo>
                  <a:pt x="345833" y="97701"/>
                </a:lnTo>
                <a:lnTo>
                  <a:pt x="346938" y="95846"/>
                </a:lnTo>
                <a:lnTo>
                  <a:pt x="347713" y="93433"/>
                </a:lnTo>
                <a:lnTo>
                  <a:pt x="348742" y="86372"/>
                </a:lnTo>
                <a:close/>
              </a:path>
              <a:path w="827404" h="538479">
                <a:moveTo>
                  <a:pt x="415836" y="85115"/>
                </a:moveTo>
                <a:lnTo>
                  <a:pt x="411556" y="79044"/>
                </a:lnTo>
                <a:lnTo>
                  <a:pt x="410857" y="78206"/>
                </a:lnTo>
                <a:lnTo>
                  <a:pt x="407911" y="75488"/>
                </a:lnTo>
                <a:lnTo>
                  <a:pt x="405879" y="75514"/>
                </a:lnTo>
                <a:lnTo>
                  <a:pt x="399732" y="77304"/>
                </a:lnTo>
                <a:lnTo>
                  <a:pt x="396887" y="85915"/>
                </a:lnTo>
                <a:lnTo>
                  <a:pt x="392036" y="104165"/>
                </a:lnTo>
                <a:lnTo>
                  <a:pt x="397002" y="108902"/>
                </a:lnTo>
                <a:lnTo>
                  <a:pt x="399999" y="111658"/>
                </a:lnTo>
                <a:lnTo>
                  <a:pt x="404647" y="112572"/>
                </a:lnTo>
                <a:lnTo>
                  <a:pt x="411441" y="110134"/>
                </a:lnTo>
                <a:lnTo>
                  <a:pt x="413372" y="107708"/>
                </a:lnTo>
                <a:lnTo>
                  <a:pt x="414883" y="96380"/>
                </a:lnTo>
                <a:lnTo>
                  <a:pt x="415836" y="85115"/>
                </a:lnTo>
                <a:close/>
              </a:path>
              <a:path w="827404" h="538479">
                <a:moveTo>
                  <a:pt x="434149" y="199415"/>
                </a:moveTo>
                <a:lnTo>
                  <a:pt x="433527" y="197713"/>
                </a:lnTo>
                <a:lnTo>
                  <a:pt x="431050" y="195453"/>
                </a:lnTo>
                <a:lnTo>
                  <a:pt x="429399" y="195084"/>
                </a:lnTo>
                <a:lnTo>
                  <a:pt x="396252" y="207899"/>
                </a:lnTo>
                <a:lnTo>
                  <a:pt x="364363" y="220840"/>
                </a:lnTo>
                <a:lnTo>
                  <a:pt x="332613" y="234353"/>
                </a:lnTo>
                <a:lnTo>
                  <a:pt x="207518" y="290766"/>
                </a:lnTo>
                <a:lnTo>
                  <a:pt x="162737" y="311404"/>
                </a:lnTo>
                <a:lnTo>
                  <a:pt x="167589" y="233502"/>
                </a:lnTo>
                <a:lnTo>
                  <a:pt x="169367" y="178943"/>
                </a:lnTo>
                <a:lnTo>
                  <a:pt x="170853" y="152234"/>
                </a:lnTo>
                <a:lnTo>
                  <a:pt x="170294" y="150596"/>
                </a:lnTo>
                <a:lnTo>
                  <a:pt x="167995" y="148424"/>
                </a:lnTo>
                <a:lnTo>
                  <a:pt x="166319" y="148107"/>
                </a:lnTo>
                <a:lnTo>
                  <a:pt x="162712" y="149364"/>
                </a:lnTo>
                <a:lnTo>
                  <a:pt x="153238" y="200304"/>
                </a:lnTo>
                <a:lnTo>
                  <a:pt x="147294" y="247764"/>
                </a:lnTo>
                <a:lnTo>
                  <a:pt x="142900" y="297865"/>
                </a:lnTo>
                <a:lnTo>
                  <a:pt x="142443" y="310883"/>
                </a:lnTo>
                <a:lnTo>
                  <a:pt x="142722" y="317411"/>
                </a:lnTo>
                <a:lnTo>
                  <a:pt x="143217" y="323024"/>
                </a:lnTo>
                <a:lnTo>
                  <a:pt x="144843" y="327190"/>
                </a:lnTo>
                <a:lnTo>
                  <a:pt x="147612" y="329742"/>
                </a:lnTo>
                <a:lnTo>
                  <a:pt x="154698" y="332803"/>
                </a:lnTo>
                <a:lnTo>
                  <a:pt x="163385" y="332041"/>
                </a:lnTo>
                <a:lnTo>
                  <a:pt x="172631" y="328955"/>
                </a:lnTo>
                <a:lnTo>
                  <a:pt x="193459" y="319697"/>
                </a:lnTo>
                <a:lnTo>
                  <a:pt x="228981" y="304749"/>
                </a:lnTo>
                <a:lnTo>
                  <a:pt x="284657" y="278917"/>
                </a:lnTo>
                <a:lnTo>
                  <a:pt x="322186" y="260972"/>
                </a:lnTo>
                <a:lnTo>
                  <a:pt x="359295" y="242519"/>
                </a:lnTo>
                <a:lnTo>
                  <a:pt x="395859" y="223596"/>
                </a:lnTo>
                <a:lnTo>
                  <a:pt x="433019" y="203606"/>
                </a:lnTo>
                <a:lnTo>
                  <a:pt x="433793" y="202425"/>
                </a:lnTo>
                <a:lnTo>
                  <a:pt x="434149" y="199415"/>
                </a:lnTo>
                <a:close/>
              </a:path>
              <a:path w="827404" h="538479">
                <a:moveTo>
                  <a:pt x="450126" y="189928"/>
                </a:moveTo>
                <a:lnTo>
                  <a:pt x="389026" y="171970"/>
                </a:lnTo>
                <a:lnTo>
                  <a:pt x="289699" y="156133"/>
                </a:lnTo>
                <a:lnTo>
                  <a:pt x="244551" y="148120"/>
                </a:lnTo>
                <a:lnTo>
                  <a:pt x="221018" y="144500"/>
                </a:lnTo>
                <a:lnTo>
                  <a:pt x="197396" y="141986"/>
                </a:lnTo>
                <a:lnTo>
                  <a:pt x="172199" y="141173"/>
                </a:lnTo>
                <a:lnTo>
                  <a:pt x="170891" y="142011"/>
                </a:lnTo>
                <a:lnTo>
                  <a:pt x="170357" y="143408"/>
                </a:lnTo>
                <a:lnTo>
                  <a:pt x="169773" y="144957"/>
                </a:lnTo>
                <a:lnTo>
                  <a:pt x="170256" y="146837"/>
                </a:lnTo>
                <a:lnTo>
                  <a:pt x="223799" y="162826"/>
                </a:lnTo>
                <a:lnTo>
                  <a:pt x="336384" y="182156"/>
                </a:lnTo>
                <a:lnTo>
                  <a:pt x="392087" y="189357"/>
                </a:lnTo>
                <a:lnTo>
                  <a:pt x="445858" y="195364"/>
                </a:lnTo>
                <a:lnTo>
                  <a:pt x="448132" y="194271"/>
                </a:lnTo>
                <a:lnTo>
                  <a:pt x="450126" y="189928"/>
                </a:lnTo>
                <a:close/>
              </a:path>
              <a:path w="827404" h="538479">
                <a:moveTo>
                  <a:pt x="481609" y="108978"/>
                </a:moveTo>
                <a:lnTo>
                  <a:pt x="472605" y="87236"/>
                </a:lnTo>
                <a:lnTo>
                  <a:pt x="469315" y="87337"/>
                </a:lnTo>
                <a:lnTo>
                  <a:pt x="467575" y="88303"/>
                </a:lnTo>
                <a:lnTo>
                  <a:pt x="461822" y="94576"/>
                </a:lnTo>
                <a:lnTo>
                  <a:pt x="460730" y="109537"/>
                </a:lnTo>
                <a:lnTo>
                  <a:pt x="459828" y="114769"/>
                </a:lnTo>
                <a:lnTo>
                  <a:pt x="461010" y="118071"/>
                </a:lnTo>
                <a:lnTo>
                  <a:pt x="463638" y="120484"/>
                </a:lnTo>
                <a:lnTo>
                  <a:pt x="467029" y="123647"/>
                </a:lnTo>
                <a:lnTo>
                  <a:pt x="480542" y="116027"/>
                </a:lnTo>
                <a:lnTo>
                  <a:pt x="481609" y="108978"/>
                </a:lnTo>
                <a:close/>
              </a:path>
              <a:path w="827404" h="538479">
                <a:moveTo>
                  <a:pt x="549097" y="120230"/>
                </a:moveTo>
                <a:lnTo>
                  <a:pt x="540042" y="98704"/>
                </a:lnTo>
                <a:lnTo>
                  <a:pt x="535749" y="98869"/>
                </a:lnTo>
                <a:lnTo>
                  <a:pt x="533768" y="99771"/>
                </a:lnTo>
                <a:lnTo>
                  <a:pt x="527329" y="106857"/>
                </a:lnTo>
                <a:lnTo>
                  <a:pt x="525576" y="117398"/>
                </a:lnTo>
                <a:lnTo>
                  <a:pt x="526770" y="124460"/>
                </a:lnTo>
                <a:lnTo>
                  <a:pt x="527227" y="126885"/>
                </a:lnTo>
                <a:lnTo>
                  <a:pt x="528739" y="129425"/>
                </a:lnTo>
                <a:lnTo>
                  <a:pt x="534365" y="134632"/>
                </a:lnTo>
                <a:lnTo>
                  <a:pt x="538594" y="135686"/>
                </a:lnTo>
                <a:lnTo>
                  <a:pt x="544322" y="132905"/>
                </a:lnTo>
                <a:lnTo>
                  <a:pt x="545998" y="130632"/>
                </a:lnTo>
                <a:lnTo>
                  <a:pt x="549097" y="120230"/>
                </a:lnTo>
                <a:close/>
              </a:path>
              <a:path w="827404" h="538479">
                <a:moveTo>
                  <a:pt x="614895" y="131749"/>
                </a:moveTo>
                <a:lnTo>
                  <a:pt x="614235" y="121335"/>
                </a:lnTo>
                <a:lnTo>
                  <a:pt x="612000" y="114401"/>
                </a:lnTo>
                <a:lnTo>
                  <a:pt x="611289" y="113207"/>
                </a:lnTo>
                <a:lnTo>
                  <a:pt x="606933" y="109181"/>
                </a:lnTo>
                <a:lnTo>
                  <a:pt x="601738" y="109359"/>
                </a:lnTo>
                <a:lnTo>
                  <a:pt x="593648" y="118198"/>
                </a:lnTo>
                <a:lnTo>
                  <a:pt x="591629" y="129209"/>
                </a:lnTo>
                <a:lnTo>
                  <a:pt x="593407" y="138353"/>
                </a:lnTo>
                <a:lnTo>
                  <a:pt x="594766" y="140703"/>
                </a:lnTo>
                <a:lnTo>
                  <a:pt x="596811" y="142582"/>
                </a:lnTo>
                <a:lnTo>
                  <a:pt x="599401" y="144983"/>
                </a:lnTo>
                <a:lnTo>
                  <a:pt x="602640" y="146240"/>
                </a:lnTo>
                <a:lnTo>
                  <a:pt x="607656" y="145770"/>
                </a:lnTo>
                <a:lnTo>
                  <a:pt x="609549" y="144678"/>
                </a:lnTo>
                <a:lnTo>
                  <a:pt x="611822" y="141643"/>
                </a:lnTo>
                <a:lnTo>
                  <a:pt x="612482" y="140220"/>
                </a:lnTo>
                <a:lnTo>
                  <a:pt x="614895" y="131749"/>
                </a:lnTo>
                <a:close/>
              </a:path>
              <a:path w="827404" h="538479">
                <a:moveTo>
                  <a:pt x="679831" y="143751"/>
                </a:moveTo>
                <a:lnTo>
                  <a:pt x="672312" y="120396"/>
                </a:lnTo>
                <a:lnTo>
                  <a:pt x="669137" y="120561"/>
                </a:lnTo>
                <a:lnTo>
                  <a:pt x="658710" y="141973"/>
                </a:lnTo>
                <a:lnTo>
                  <a:pt x="659193" y="148158"/>
                </a:lnTo>
                <a:lnTo>
                  <a:pt x="668502" y="157416"/>
                </a:lnTo>
                <a:lnTo>
                  <a:pt x="674979" y="156006"/>
                </a:lnTo>
                <a:lnTo>
                  <a:pt x="677545" y="153758"/>
                </a:lnTo>
                <a:lnTo>
                  <a:pt x="679183" y="149606"/>
                </a:lnTo>
                <a:lnTo>
                  <a:pt x="679831" y="143751"/>
                </a:lnTo>
                <a:close/>
              </a:path>
              <a:path w="827404" h="538479">
                <a:moveTo>
                  <a:pt x="801751" y="145656"/>
                </a:moveTo>
                <a:lnTo>
                  <a:pt x="801154" y="144106"/>
                </a:lnTo>
                <a:lnTo>
                  <a:pt x="800074" y="143078"/>
                </a:lnTo>
                <a:lnTo>
                  <a:pt x="798906" y="141998"/>
                </a:lnTo>
                <a:lnTo>
                  <a:pt x="797280" y="141744"/>
                </a:lnTo>
                <a:lnTo>
                  <a:pt x="748804" y="162572"/>
                </a:lnTo>
                <a:lnTo>
                  <a:pt x="701408" y="183756"/>
                </a:lnTo>
                <a:lnTo>
                  <a:pt x="653745" y="205701"/>
                </a:lnTo>
                <a:lnTo>
                  <a:pt x="605955" y="228219"/>
                </a:lnTo>
                <a:lnTo>
                  <a:pt x="558190" y="251104"/>
                </a:lnTo>
                <a:lnTo>
                  <a:pt x="394233" y="330733"/>
                </a:lnTo>
                <a:lnTo>
                  <a:pt x="210604" y="418426"/>
                </a:lnTo>
                <a:lnTo>
                  <a:pt x="162407" y="441998"/>
                </a:lnTo>
                <a:lnTo>
                  <a:pt x="114528" y="466064"/>
                </a:lnTo>
                <a:lnTo>
                  <a:pt x="66763" y="490943"/>
                </a:lnTo>
                <a:lnTo>
                  <a:pt x="18923" y="516940"/>
                </a:lnTo>
                <a:lnTo>
                  <a:pt x="39966" y="257225"/>
                </a:lnTo>
                <a:lnTo>
                  <a:pt x="50469" y="150736"/>
                </a:lnTo>
                <a:lnTo>
                  <a:pt x="54368" y="105448"/>
                </a:lnTo>
                <a:lnTo>
                  <a:pt x="57035" y="60413"/>
                </a:lnTo>
                <a:lnTo>
                  <a:pt x="57772" y="14935"/>
                </a:lnTo>
                <a:lnTo>
                  <a:pt x="53390" y="11531"/>
                </a:lnTo>
                <a:lnTo>
                  <a:pt x="50228" y="12547"/>
                </a:lnTo>
                <a:lnTo>
                  <a:pt x="39827" y="66332"/>
                </a:lnTo>
                <a:lnTo>
                  <a:pt x="32334" y="118491"/>
                </a:lnTo>
                <a:lnTo>
                  <a:pt x="26174" y="170218"/>
                </a:lnTo>
                <a:lnTo>
                  <a:pt x="21145" y="219951"/>
                </a:lnTo>
                <a:lnTo>
                  <a:pt x="8864" y="361492"/>
                </a:lnTo>
                <a:lnTo>
                  <a:pt x="4660" y="416991"/>
                </a:lnTo>
                <a:lnTo>
                  <a:pt x="1524" y="472605"/>
                </a:lnTo>
                <a:lnTo>
                  <a:pt x="0" y="530834"/>
                </a:lnTo>
                <a:lnTo>
                  <a:pt x="927" y="533285"/>
                </a:lnTo>
                <a:lnTo>
                  <a:pt x="6121" y="538048"/>
                </a:lnTo>
                <a:lnTo>
                  <a:pt x="12369" y="538378"/>
                </a:lnTo>
                <a:lnTo>
                  <a:pt x="66382" y="515112"/>
                </a:lnTo>
                <a:lnTo>
                  <a:pt x="113931" y="493547"/>
                </a:lnTo>
                <a:lnTo>
                  <a:pt x="161264" y="471258"/>
                </a:lnTo>
                <a:lnTo>
                  <a:pt x="208318" y="448487"/>
                </a:lnTo>
                <a:lnTo>
                  <a:pt x="388696" y="359143"/>
                </a:lnTo>
                <a:lnTo>
                  <a:pt x="577151" y="268262"/>
                </a:lnTo>
                <a:lnTo>
                  <a:pt x="622554" y="245859"/>
                </a:lnTo>
                <a:lnTo>
                  <a:pt x="667715" y="222973"/>
                </a:lnTo>
                <a:lnTo>
                  <a:pt x="712419" y="199491"/>
                </a:lnTo>
                <a:lnTo>
                  <a:pt x="756437" y="175310"/>
                </a:lnTo>
                <a:lnTo>
                  <a:pt x="800709" y="149669"/>
                </a:lnTo>
                <a:lnTo>
                  <a:pt x="801420" y="148577"/>
                </a:lnTo>
                <a:lnTo>
                  <a:pt x="801751" y="145656"/>
                </a:lnTo>
                <a:close/>
              </a:path>
              <a:path w="827404" h="538479">
                <a:moveTo>
                  <a:pt x="827303" y="130581"/>
                </a:moveTo>
                <a:lnTo>
                  <a:pt x="780618" y="116522"/>
                </a:lnTo>
                <a:lnTo>
                  <a:pt x="738416" y="108864"/>
                </a:lnTo>
                <a:lnTo>
                  <a:pt x="537273" y="75196"/>
                </a:lnTo>
                <a:lnTo>
                  <a:pt x="253492" y="28143"/>
                </a:lnTo>
                <a:lnTo>
                  <a:pt x="205828" y="20510"/>
                </a:lnTo>
                <a:lnTo>
                  <a:pt x="158038" y="13208"/>
                </a:lnTo>
                <a:lnTo>
                  <a:pt x="110274" y="6400"/>
                </a:lnTo>
                <a:lnTo>
                  <a:pt x="60579" y="0"/>
                </a:lnTo>
                <a:lnTo>
                  <a:pt x="58851" y="952"/>
                </a:lnTo>
                <a:lnTo>
                  <a:pt x="57023" y="4953"/>
                </a:lnTo>
                <a:lnTo>
                  <a:pt x="57569" y="7810"/>
                </a:lnTo>
                <a:lnTo>
                  <a:pt x="108483" y="21526"/>
                </a:lnTo>
                <a:lnTo>
                  <a:pt x="156210" y="31381"/>
                </a:lnTo>
                <a:lnTo>
                  <a:pt x="204381" y="40335"/>
                </a:lnTo>
                <a:lnTo>
                  <a:pt x="252755" y="48577"/>
                </a:lnTo>
                <a:lnTo>
                  <a:pt x="301078" y="56324"/>
                </a:lnTo>
                <a:lnTo>
                  <a:pt x="426161" y="75844"/>
                </a:lnTo>
                <a:lnTo>
                  <a:pt x="647725" y="112407"/>
                </a:lnTo>
                <a:lnTo>
                  <a:pt x="673658" y="116497"/>
                </a:lnTo>
                <a:lnTo>
                  <a:pt x="725284" y="123837"/>
                </a:lnTo>
                <a:lnTo>
                  <a:pt x="822579" y="137172"/>
                </a:lnTo>
                <a:lnTo>
                  <a:pt x="825106" y="135089"/>
                </a:lnTo>
                <a:lnTo>
                  <a:pt x="827303" y="130581"/>
                </a:lnTo>
                <a:close/>
              </a:path>
            </a:pathLst>
          </a:custGeom>
          <a:solidFill>
            <a:srgbClr val="69C5D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object 12"/>
          <p:cNvSpPr/>
          <p:nvPr/>
        </p:nvSpPr>
        <p:spPr>
          <a:xfrm>
            <a:off x="1203480" y="6199920"/>
            <a:ext cx="366840" cy="335880"/>
          </a:xfrm>
          <a:custGeom>
            <a:avLst/>
            <a:gdLst>
              <a:gd name="textAreaLeft" fmla="*/ 0 w 366840"/>
              <a:gd name="textAreaRight" fmla="*/ 367560 w 366840"/>
              <a:gd name="textAreaTop" fmla="*/ 0 h 335880"/>
              <a:gd name="textAreaBottom" fmla="*/ 336600 h 335880"/>
            </a:gdLst>
            <a:ahLst/>
            <a:cxnLst/>
            <a:rect l="textAreaLeft" t="textAreaTop" r="textAreaRight" b="textAreaBottom"/>
            <a:pathLst>
              <a:path w="606425" h="554990">
                <a:moveTo>
                  <a:pt x="308813" y="500646"/>
                </a:moveTo>
                <a:lnTo>
                  <a:pt x="306819" y="498576"/>
                </a:lnTo>
                <a:lnTo>
                  <a:pt x="297624" y="491985"/>
                </a:lnTo>
                <a:lnTo>
                  <a:pt x="286512" y="488480"/>
                </a:lnTo>
                <a:lnTo>
                  <a:pt x="274942" y="488378"/>
                </a:lnTo>
                <a:lnTo>
                  <a:pt x="264414" y="491998"/>
                </a:lnTo>
                <a:lnTo>
                  <a:pt x="262877" y="492899"/>
                </a:lnTo>
                <a:lnTo>
                  <a:pt x="262547" y="495706"/>
                </a:lnTo>
                <a:lnTo>
                  <a:pt x="264414" y="496506"/>
                </a:lnTo>
                <a:lnTo>
                  <a:pt x="273926" y="500481"/>
                </a:lnTo>
                <a:lnTo>
                  <a:pt x="284200" y="503936"/>
                </a:lnTo>
                <a:lnTo>
                  <a:pt x="294741" y="505879"/>
                </a:lnTo>
                <a:lnTo>
                  <a:pt x="305041" y="505307"/>
                </a:lnTo>
                <a:lnTo>
                  <a:pt x="308089" y="504647"/>
                </a:lnTo>
                <a:lnTo>
                  <a:pt x="308813" y="500646"/>
                </a:lnTo>
                <a:close/>
              </a:path>
              <a:path w="606425" h="554990">
                <a:moveTo>
                  <a:pt x="416941" y="482257"/>
                </a:moveTo>
                <a:lnTo>
                  <a:pt x="413600" y="481380"/>
                </a:lnTo>
                <a:lnTo>
                  <a:pt x="398081" y="478751"/>
                </a:lnTo>
                <a:lnTo>
                  <a:pt x="382447" y="477596"/>
                </a:lnTo>
                <a:lnTo>
                  <a:pt x="366890" y="475957"/>
                </a:lnTo>
                <a:lnTo>
                  <a:pt x="351574" y="471881"/>
                </a:lnTo>
                <a:lnTo>
                  <a:pt x="346367" y="469836"/>
                </a:lnTo>
                <a:lnTo>
                  <a:pt x="341249" y="476885"/>
                </a:lnTo>
                <a:lnTo>
                  <a:pt x="344309" y="481330"/>
                </a:lnTo>
                <a:lnTo>
                  <a:pt x="358267" y="491718"/>
                </a:lnTo>
                <a:lnTo>
                  <a:pt x="376859" y="494385"/>
                </a:lnTo>
                <a:lnTo>
                  <a:pt x="396494" y="492201"/>
                </a:lnTo>
                <a:lnTo>
                  <a:pt x="413600" y="488010"/>
                </a:lnTo>
                <a:lnTo>
                  <a:pt x="416826" y="487070"/>
                </a:lnTo>
                <a:lnTo>
                  <a:pt x="416941" y="482257"/>
                </a:lnTo>
                <a:close/>
              </a:path>
              <a:path w="606425" h="554990">
                <a:moveTo>
                  <a:pt x="471512" y="455053"/>
                </a:moveTo>
                <a:lnTo>
                  <a:pt x="422567" y="438162"/>
                </a:lnTo>
                <a:lnTo>
                  <a:pt x="401815" y="435521"/>
                </a:lnTo>
                <a:lnTo>
                  <a:pt x="401269" y="442036"/>
                </a:lnTo>
                <a:lnTo>
                  <a:pt x="451662" y="458622"/>
                </a:lnTo>
                <a:lnTo>
                  <a:pt x="467664" y="458787"/>
                </a:lnTo>
                <a:lnTo>
                  <a:pt x="470344" y="458660"/>
                </a:lnTo>
                <a:lnTo>
                  <a:pt x="471512" y="455053"/>
                </a:lnTo>
                <a:close/>
              </a:path>
              <a:path w="606425" h="554990">
                <a:moveTo>
                  <a:pt x="520534" y="404190"/>
                </a:moveTo>
                <a:lnTo>
                  <a:pt x="485775" y="388404"/>
                </a:lnTo>
                <a:lnTo>
                  <a:pt x="477888" y="386029"/>
                </a:lnTo>
                <a:lnTo>
                  <a:pt x="469646" y="383247"/>
                </a:lnTo>
                <a:lnTo>
                  <a:pt x="461352" y="381266"/>
                </a:lnTo>
                <a:lnTo>
                  <a:pt x="453339" y="381279"/>
                </a:lnTo>
                <a:lnTo>
                  <a:pt x="450265" y="381825"/>
                </a:lnTo>
                <a:lnTo>
                  <a:pt x="449668" y="385381"/>
                </a:lnTo>
                <a:lnTo>
                  <a:pt x="450710" y="387743"/>
                </a:lnTo>
                <a:lnTo>
                  <a:pt x="487032" y="405726"/>
                </a:lnTo>
                <a:lnTo>
                  <a:pt x="506755" y="409740"/>
                </a:lnTo>
                <a:lnTo>
                  <a:pt x="516597" y="409206"/>
                </a:lnTo>
                <a:lnTo>
                  <a:pt x="520001" y="408597"/>
                </a:lnTo>
                <a:lnTo>
                  <a:pt x="520534" y="404190"/>
                </a:lnTo>
                <a:close/>
              </a:path>
              <a:path w="606425" h="554990">
                <a:moveTo>
                  <a:pt x="531710" y="346151"/>
                </a:moveTo>
                <a:lnTo>
                  <a:pt x="507072" y="330555"/>
                </a:lnTo>
                <a:lnTo>
                  <a:pt x="500634" y="328358"/>
                </a:lnTo>
                <a:lnTo>
                  <a:pt x="493014" y="325958"/>
                </a:lnTo>
                <a:lnTo>
                  <a:pt x="485444" y="324840"/>
                </a:lnTo>
                <a:lnTo>
                  <a:pt x="479107" y="326466"/>
                </a:lnTo>
                <a:lnTo>
                  <a:pt x="477748" y="327355"/>
                </a:lnTo>
                <a:lnTo>
                  <a:pt x="477278" y="328688"/>
                </a:lnTo>
                <a:lnTo>
                  <a:pt x="477558" y="330263"/>
                </a:lnTo>
                <a:lnTo>
                  <a:pt x="478955" y="338112"/>
                </a:lnTo>
                <a:lnTo>
                  <a:pt x="490905" y="340880"/>
                </a:lnTo>
                <a:lnTo>
                  <a:pt x="497370" y="343039"/>
                </a:lnTo>
                <a:lnTo>
                  <a:pt x="504799" y="345655"/>
                </a:lnTo>
                <a:lnTo>
                  <a:pt x="512635" y="348208"/>
                </a:lnTo>
                <a:lnTo>
                  <a:pt x="520585" y="349846"/>
                </a:lnTo>
                <a:lnTo>
                  <a:pt x="528396" y="349694"/>
                </a:lnTo>
                <a:lnTo>
                  <a:pt x="530847" y="349262"/>
                </a:lnTo>
                <a:lnTo>
                  <a:pt x="531710" y="346151"/>
                </a:lnTo>
                <a:close/>
              </a:path>
              <a:path w="606425" h="554990">
                <a:moveTo>
                  <a:pt x="538213" y="289890"/>
                </a:moveTo>
                <a:lnTo>
                  <a:pt x="499643" y="271919"/>
                </a:lnTo>
                <a:lnTo>
                  <a:pt x="484390" y="270446"/>
                </a:lnTo>
                <a:lnTo>
                  <a:pt x="481952" y="270649"/>
                </a:lnTo>
                <a:lnTo>
                  <a:pt x="480771" y="273278"/>
                </a:lnTo>
                <a:lnTo>
                  <a:pt x="482434" y="275170"/>
                </a:lnTo>
                <a:lnTo>
                  <a:pt x="488061" y="281559"/>
                </a:lnTo>
                <a:lnTo>
                  <a:pt x="497268" y="283298"/>
                </a:lnTo>
                <a:lnTo>
                  <a:pt x="505218" y="285394"/>
                </a:lnTo>
                <a:lnTo>
                  <a:pt x="512381" y="287159"/>
                </a:lnTo>
                <a:lnTo>
                  <a:pt x="526770" y="290474"/>
                </a:lnTo>
                <a:lnTo>
                  <a:pt x="536295" y="293103"/>
                </a:lnTo>
                <a:lnTo>
                  <a:pt x="538213" y="289890"/>
                </a:lnTo>
                <a:close/>
              </a:path>
              <a:path w="606425" h="554990">
                <a:moveTo>
                  <a:pt x="606336" y="86880"/>
                </a:moveTo>
                <a:lnTo>
                  <a:pt x="596696" y="74955"/>
                </a:lnTo>
                <a:lnTo>
                  <a:pt x="549122" y="61302"/>
                </a:lnTo>
                <a:lnTo>
                  <a:pt x="499770" y="63068"/>
                </a:lnTo>
                <a:lnTo>
                  <a:pt x="452272" y="78460"/>
                </a:lnTo>
                <a:lnTo>
                  <a:pt x="410222" y="105625"/>
                </a:lnTo>
                <a:lnTo>
                  <a:pt x="377278" y="142773"/>
                </a:lnTo>
                <a:lnTo>
                  <a:pt x="364502" y="97904"/>
                </a:lnTo>
                <a:lnTo>
                  <a:pt x="339788" y="58077"/>
                </a:lnTo>
                <a:lnTo>
                  <a:pt x="305219" y="26784"/>
                </a:lnTo>
                <a:lnTo>
                  <a:pt x="305054" y="26631"/>
                </a:lnTo>
                <a:lnTo>
                  <a:pt x="262229" y="6908"/>
                </a:lnTo>
                <a:lnTo>
                  <a:pt x="214287" y="0"/>
                </a:lnTo>
                <a:lnTo>
                  <a:pt x="169113" y="5486"/>
                </a:lnTo>
                <a:lnTo>
                  <a:pt x="127215" y="22009"/>
                </a:lnTo>
                <a:lnTo>
                  <a:pt x="89115" y="48221"/>
                </a:lnTo>
                <a:lnTo>
                  <a:pt x="55321" y="82753"/>
                </a:lnTo>
                <a:lnTo>
                  <a:pt x="34798" y="114985"/>
                </a:lnTo>
                <a:lnTo>
                  <a:pt x="18224" y="155829"/>
                </a:lnTo>
                <a:lnTo>
                  <a:pt x="6388" y="202374"/>
                </a:lnTo>
                <a:lnTo>
                  <a:pt x="50" y="252082"/>
                </a:lnTo>
                <a:lnTo>
                  <a:pt x="0" y="302158"/>
                </a:lnTo>
                <a:lnTo>
                  <a:pt x="6997" y="349846"/>
                </a:lnTo>
                <a:lnTo>
                  <a:pt x="21844" y="392430"/>
                </a:lnTo>
                <a:lnTo>
                  <a:pt x="45288" y="427177"/>
                </a:lnTo>
                <a:lnTo>
                  <a:pt x="78117" y="451345"/>
                </a:lnTo>
                <a:lnTo>
                  <a:pt x="39725" y="458800"/>
                </a:lnTo>
                <a:lnTo>
                  <a:pt x="26962" y="461403"/>
                </a:lnTo>
                <a:lnTo>
                  <a:pt x="19799" y="462940"/>
                </a:lnTo>
                <a:lnTo>
                  <a:pt x="21678" y="474865"/>
                </a:lnTo>
                <a:lnTo>
                  <a:pt x="28968" y="474141"/>
                </a:lnTo>
                <a:lnTo>
                  <a:pt x="38227" y="473811"/>
                </a:lnTo>
                <a:lnTo>
                  <a:pt x="49314" y="474205"/>
                </a:lnTo>
                <a:lnTo>
                  <a:pt x="74739" y="475576"/>
                </a:lnTo>
                <a:lnTo>
                  <a:pt x="68529" y="481025"/>
                </a:lnTo>
                <a:lnTo>
                  <a:pt x="62496" y="486625"/>
                </a:lnTo>
                <a:lnTo>
                  <a:pt x="56781" y="492493"/>
                </a:lnTo>
                <a:lnTo>
                  <a:pt x="51574" y="498741"/>
                </a:lnTo>
                <a:lnTo>
                  <a:pt x="49364" y="504609"/>
                </a:lnTo>
                <a:lnTo>
                  <a:pt x="50609" y="510209"/>
                </a:lnTo>
                <a:lnTo>
                  <a:pt x="54711" y="513969"/>
                </a:lnTo>
                <a:lnTo>
                  <a:pt x="61087" y="514286"/>
                </a:lnTo>
                <a:lnTo>
                  <a:pt x="70802" y="510679"/>
                </a:lnTo>
                <a:lnTo>
                  <a:pt x="79756" y="505599"/>
                </a:lnTo>
                <a:lnTo>
                  <a:pt x="88176" y="499541"/>
                </a:lnTo>
                <a:lnTo>
                  <a:pt x="96266" y="493026"/>
                </a:lnTo>
                <a:lnTo>
                  <a:pt x="96024" y="501434"/>
                </a:lnTo>
                <a:lnTo>
                  <a:pt x="109207" y="532612"/>
                </a:lnTo>
                <a:lnTo>
                  <a:pt x="114630" y="530758"/>
                </a:lnTo>
                <a:lnTo>
                  <a:pt x="123723" y="493026"/>
                </a:lnTo>
                <a:lnTo>
                  <a:pt x="124447" y="486625"/>
                </a:lnTo>
                <a:lnTo>
                  <a:pt x="124561" y="485775"/>
                </a:lnTo>
                <a:lnTo>
                  <a:pt x="125006" y="483247"/>
                </a:lnTo>
                <a:lnTo>
                  <a:pt x="150304" y="515480"/>
                </a:lnTo>
                <a:lnTo>
                  <a:pt x="183946" y="537464"/>
                </a:lnTo>
                <a:lnTo>
                  <a:pt x="223939" y="550252"/>
                </a:lnTo>
                <a:lnTo>
                  <a:pt x="268338" y="554888"/>
                </a:lnTo>
                <a:lnTo>
                  <a:pt x="315137" y="552450"/>
                </a:lnTo>
                <a:lnTo>
                  <a:pt x="362394" y="543966"/>
                </a:lnTo>
                <a:lnTo>
                  <a:pt x="408127" y="530491"/>
                </a:lnTo>
                <a:lnTo>
                  <a:pt x="450354" y="513080"/>
                </a:lnTo>
                <a:lnTo>
                  <a:pt x="487121" y="492785"/>
                </a:lnTo>
                <a:lnTo>
                  <a:pt x="546176" y="434644"/>
                </a:lnTo>
                <a:lnTo>
                  <a:pt x="566889" y="390613"/>
                </a:lnTo>
                <a:lnTo>
                  <a:pt x="576884" y="342582"/>
                </a:lnTo>
                <a:lnTo>
                  <a:pt x="574433" y="294563"/>
                </a:lnTo>
                <a:lnTo>
                  <a:pt x="557860" y="250558"/>
                </a:lnTo>
                <a:lnTo>
                  <a:pt x="551522" y="242747"/>
                </a:lnTo>
                <a:lnTo>
                  <a:pt x="551522" y="324040"/>
                </a:lnTo>
                <a:lnTo>
                  <a:pt x="545693" y="367830"/>
                </a:lnTo>
                <a:lnTo>
                  <a:pt x="527786" y="409003"/>
                </a:lnTo>
                <a:lnTo>
                  <a:pt x="500951" y="445554"/>
                </a:lnTo>
                <a:lnTo>
                  <a:pt x="468363" y="475462"/>
                </a:lnTo>
                <a:lnTo>
                  <a:pt x="400977" y="508508"/>
                </a:lnTo>
                <a:lnTo>
                  <a:pt x="357911" y="520153"/>
                </a:lnTo>
                <a:lnTo>
                  <a:pt x="312216" y="527037"/>
                </a:lnTo>
                <a:lnTo>
                  <a:pt x="266585" y="527989"/>
                </a:lnTo>
                <a:lnTo>
                  <a:pt x="223748" y="521881"/>
                </a:lnTo>
                <a:lnTo>
                  <a:pt x="186410" y="507568"/>
                </a:lnTo>
                <a:lnTo>
                  <a:pt x="156933" y="483247"/>
                </a:lnTo>
                <a:lnTo>
                  <a:pt x="138544" y="447890"/>
                </a:lnTo>
                <a:lnTo>
                  <a:pt x="137655" y="446405"/>
                </a:lnTo>
                <a:lnTo>
                  <a:pt x="136639" y="445147"/>
                </a:lnTo>
                <a:lnTo>
                  <a:pt x="135077" y="439839"/>
                </a:lnTo>
                <a:lnTo>
                  <a:pt x="130835" y="435267"/>
                </a:lnTo>
                <a:lnTo>
                  <a:pt x="84747" y="422503"/>
                </a:lnTo>
                <a:lnTo>
                  <a:pt x="57683" y="393611"/>
                </a:lnTo>
                <a:lnTo>
                  <a:pt x="40347" y="354977"/>
                </a:lnTo>
                <a:lnTo>
                  <a:pt x="30441" y="313309"/>
                </a:lnTo>
                <a:lnTo>
                  <a:pt x="25717" y="275297"/>
                </a:lnTo>
                <a:lnTo>
                  <a:pt x="25819" y="232498"/>
                </a:lnTo>
                <a:lnTo>
                  <a:pt x="33007" y="190614"/>
                </a:lnTo>
                <a:lnTo>
                  <a:pt x="46558" y="150304"/>
                </a:lnTo>
                <a:lnTo>
                  <a:pt x="65760" y="112217"/>
                </a:lnTo>
                <a:lnTo>
                  <a:pt x="92494" y="78562"/>
                </a:lnTo>
                <a:lnTo>
                  <a:pt x="125120" y="50444"/>
                </a:lnTo>
                <a:lnTo>
                  <a:pt x="175450" y="28854"/>
                </a:lnTo>
                <a:lnTo>
                  <a:pt x="193878" y="26784"/>
                </a:lnTo>
                <a:lnTo>
                  <a:pt x="231470" y="29146"/>
                </a:lnTo>
                <a:lnTo>
                  <a:pt x="268554" y="39370"/>
                </a:lnTo>
                <a:lnTo>
                  <a:pt x="302056" y="57569"/>
                </a:lnTo>
                <a:lnTo>
                  <a:pt x="335114" y="93141"/>
                </a:lnTo>
                <a:lnTo>
                  <a:pt x="352171" y="130771"/>
                </a:lnTo>
                <a:lnTo>
                  <a:pt x="357187" y="155829"/>
                </a:lnTo>
                <a:lnTo>
                  <a:pt x="355739" y="166928"/>
                </a:lnTo>
                <a:lnTo>
                  <a:pt x="355536" y="177571"/>
                </a:lnTo>
                <a:lnTo>
                  <a:pt x="359727" y="185966"/>
                </a:lnTo>
                <a:lnTo>
                  <a:pt x="367931" y="189166"/>
                </a:lnTo>
                <a:lnTo>
                  <a:pt x="377888" y="188150"/>
                </a:lnTo>
                <a:lnTo>
                  <a:pt x="388035" y="185394"/>
                </a:lnTo>
                <a:lnTo>
                  <a:pt x="396862" y="183375"/>
                </a:lnTo>
                <a:lnTo>
                  <a:pt x="442468" y="190931"/>
                </a:lnTo>
                <a:lnTo>
                  <a:pt x="481711" y="208788"/>
                </a:lnTo>
                <a:lnTo>
                  <a:pt x="515035" y="236181"/>
                </a:lnTo>
                <a:lnTo>
                  <a:pt x="536803" y="268008"/>
                </a:lnTo>
                <a:lnTo>
                  <a:pt x="551522" y="324040"/>
                </a:lnTo>
                <a:lnTo>
                  <a:pt x="551522" y="242747"/>
                </a:lnTo>
                <a:lnTo>
                  <a:pt x="526605" y="211988"/>
                </a:lnTo>
                <a:lnTo>
                  <a:pt x="486854" y="183248"/>
                </a:lnTo>
                <a:lnTo>
                  <a:pt x="484962" y="181876"/>
                </a:lnTo>
                <a:lnTo>
                  <a:pt x="437032" y="164338"/>
                </a:lnTo>
                <a:lnTo>
                  <a:pt x="386905" y="163461"/>
                </a:lnTo>
                <a:lnTo>
                  <a:pt x="408927" y="142773"/>
                </a:lnTo>
                <a:lnTo>
                  <a:pt x="418579" y="133705"/>
                </a:lnTo>
                <a:lnTo>
                  <a:pt x="456577" y="108585"/>
                </a:lnTo>
                <a:lnTo>
                  <a:pt x="497484" y="92506"/>
                </a:lnTo>
                <a:lnTo>
                  <a:pt x="537946" y="89852"/>
                </a:lnTo>
                <a:lnTo>
                  <a:pt x="574535" y="105041"/>
                </a:lnTo>
                <a:lnTo>
                  <a:pt x="590867" y="109232"/>
                </a:lnTo>
                <a:lnTo>
                  <a:pt x="602932" y="100736"/>
                </a:lnTo>
                <a:lnTo>
                  <a:pt x="605612" y="89852"/>
                </a:lnTo>
                <a:lnTo>
                  <a:pt x="606336" y="86880"/>
                </a:lnTo>
                <a:close/>
              </a:path>
            </a:pathLst>
          </a:custGeom>
          <a:solidFill>
            <a:srgbClr val="69C5D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62" name="object 13"/>
          <p:cNvGrpSpPr/>
          <p:nvPr/>
        </p:nvGrpSpPr>
        <p:grpSpPr>
          <a:xfrm>
            <a:off x="254160" y="2737800"/>
            <a:ext cx="509400" cy="337320"/>
            <a:chOff x="254160" y="2737800"/>
            <a:chExt cx="509400" cy="337320"/>
          </a:xfrm>
        </p:grpSpPr>
        <p:sp>
          <p:nvSpPr>
            <p:cNvPr id="63" name="object 14"/>
            <p:cNvSpPr/>
            <p:nvPr/>
          </p:nvSpPr>
          <p:spPr>
            <a:xfrm>
              <a:off x="254160" y="2737800"/>
              <a:ext cx="509400" cy="337320"/>
            </a:xfrm>
            <a:custGeom>
              <a:avLst/>
              <a:gdLst>
                <a:gd name="textAreaLeft" fmla="*/ 0 w 509400"/>
                <a:gd name="textAreaRight" fmla="*/ 510120 w 509400"/>
                <a:gd name="textAreaTop" fmla="*/ 0 h 337320"/>
                <a:gd name="textAreaBottom" fmla="*/ 338040 h 337320"/>
              </a:gdLst>
              <a:ahLst/>
              <a:cxnLst/>
              <a:rect l="textAreaLeft" t="textAreaTop" r="textAreaRight" b="textAreaBottom"/>
              <a:pathLst>
                <a:path w="841375" h="557529">
                  <a:moveTo>
                    <a:pt x="580694" y="80467"/>
                  </a:moveTo>
                  <a:lnTo>
                    <a:pt x="580110" y="76898"/>
                  </a:lnTo>
                  <a:lnTo>
                    <a:pt x="570255" y="75311"/>
                  </a:lnTo>
                  <a:lnTo>
                    <a:pt x="562330" y="76250"/>
                  </a:lnTo>
                  <a:lnTo>
                    <a:pt x="550519" y="79082"/>
                  </a:lnTo>
                  <a:lnTo>
                    <a:pt x="546011" y="80429"/>
                  </a:lnTo>
                  <a:lnTo>
                    <a:pt x="536486" y="83566"/>
                  </a:lnTo>
                  <a:lnTo>
                    <a:pt x="532866" y="86804"/>
                  </a:lnTo>
                  <a:lnTo>
                    <a:pt x="524383" y="90170"/>
                  </a:lnTo>
                  <a:lnTo>
                    <a:pt x="525754" y="95262"/>
                  </a:lnTo>
                  <a:lnTo>
                    <a:pt x="529678" y="94627"/>
                  </a:lnTo>
                  <a:lnTo>
                    <a:pt x="533577" y="93980"/>
                  </a:lnTo>
                  <a:lnTo>
                    <a:pt x="537324" y="95186"/>
                  </a:lnTo>
                  <a:lnTo>
                    <a:pt x="545985" y="94005"/>
                  </a:lnTo>
                  <a:lnTo>
                    <a:pt x="550786" y="93472"/>
                  </a:lnTo>
                  <a:lnTo>
                    <a:pt x="555561" y="92595"/>
                  </a:lnTo>
                  <a:lnTo>
                    <a:pt x="561873" y="91147"/>
                  </a:lnTo>
                  <a:lnTo>
                    <a:pt x="568109" y="89039"/>
                  </a:lnTo>
                  <a:lnTo>
                    <a:pt x="573938" y="86080"/>
                  </a:lnTo>
                  <a:lnTo>
                    <a:pt x="579031" y="82092"/>
                  </a:lnTo>
                  <a:lnTo>
                    <a:pt x="580694" y="80467"/>
                  </a:lnTo>
                  <a:close/>
                </a:path>
                <a:path w="841375" h="557529">
                  <a:moveTo>
                    <a:pt x="617956" y="117322"/>
                  </a:moveTo>
                  <a:lnTo>
                    <a:pt x="615505" y="116052"/>
                  </a:lnTo>
                  <a:lnTo>
                    <a:pt x="608977" y="113703"/>
                  </a:lnTo>
                  <a:lnTo>
                    <a:pt x="602208" y="113068"/>
                  </a:lnTo>
                  <a:lnTo>
                    <a:pt x="595363" y="113703"/>
                  </a:lnTo>
                  <a:lnTo>
                    <a:pt x="552437" y="128511"/>
                  </a:lnTo>
                  <a:lnTo>
                    <a:pt x="550252" y="129933"/>
                  </a:lnTo>
                  <a:lnTo>
                    <a:pt x="550646" y="133184"/>
                  </a:lnTo>
                  <a:lnTo>
                    <a:pt x="553161" y="133972"/>
                  </a:lnTo>
                  <a:lnTo>
                    <a:pt x="561035" y="135407"/>
                  </a:lnTo>
                  <a:lnTo>
                    <a:pt x="568972" y="135140"/>
                  </a:lnTo>
                  <a:lnTo>
                    <a:pt x="608266" y="125768"/>
                  </a:lnTo>
                  <a:lnTo>
                    <a:pt x="617956" y="117322"/>
                  </a:lnTo>
                  <a:close/>
                </a:path>
                <a:path w="841375" h="557529">
                  <a:moveTo>
                    <a:pt x="709917" y="216700"/>
                  </a:moveTo>
                  <a:lnTo>
                    <a:pt x="692353" y="150139"/>
                  </a:lnTo>
                  <a:lnTo>
                    <a:pt x="658723" y="97777"/>
                  </a:lnTo>
                  <a:lnTo>
                    <a:pt x="627735" y="66624"/>
                  </a:lnTo>
                  <a:lnTo>
                    <a:pt x="593813" y="41300"/>
                  </a:lnTo>
                  <a:lnTo>
                    <a:pt x="550481" y="18948"/>
                  </a:lnTo>
                  <a:lnTo>
                    <a:pt x="504253" y="5448"/>
                  </a:lnTo>
                  <a:lnTo>
                    <a:pt x="456349" y="0"/>
                  </a:lnTo>
                  <a:lnTo>
                    <a:pt x="407949" y="1828"/>
                  </a:lnTo>
                  <a:lnTo>
                    <a:pt x="360273" y="10172"/>
                  </a:lnTo>
                  <a:lnTo>
                    <a:pt x="313270" y="25717"/>
                  </a:lnTo>
                  <a:lnTo>
                    <a:pt x="268973" y="48679"/>
                  </a:lnTo>
                  <a:lnTo>
                    <a:pt x="228625" y="78092"/>
                  </a:lnTo>
                  <a:lnTo>
                    <a:pt x="193484" y="113042"/>
                  </a:lnTo>
                  <a:lnTo>
                    <a:pt x="164795" y="152565"/>
                  </a:lnTo>
                  <a:lnTo>
                    <a:pt x="143802" y="195719"/>
                  </a:lnTo>
                  <a:lnTo>
                    <a:pt x="131775" y="241579"/>
                  </a:lnTo>
                  <a:lnTo>
                    <a:pt x="129324" y="276567"/>
                  </a:lnTo>
                  <a:lnTo>
                    <a:pt x="132981" y="312166"/>
                  </a:lnTo>
                  <a:lnTo>
                    <a:pt x="143205" y="347941"/>
                  </a:lnTo>
                  <a:lnTo>
                    <a:pt x="160743" y="383997"/>
                  </a:lnTo>
                  <a:lnTo>
                    <a:pt x="164096" y="386867"/>
                  </a:lnTo>
                  <a:lnTo>
                    <a:pt x="168770" y="384111"/>
                  </a:lnTo>
                  <a:lnTo>
                    <a:pt x="167665" y="380301"/>
                  </a:lnTo>
                  <a:lnTo>
                    <a:pt x="155790" y="326199"/>
                  </a:lnTo>
                  <a:lnTo>
                    <a:pt x="151739" y="272211"/>
                  </a:lnTo>
                  <a:lnTo>
                    <a:pt x="158330" y="219075"/>
                  </a:lnTo>
                  <a:lnTo>
                    <a:pt x="178384" y="167525"/>
                  </a:lnTo>
                  <a:lnTo>
                    <a:pt x="205562" y="129476"/>
                  </a:lnTo>
                  <a:lnTo>
                    <a:pt x="240334" y="97028"/>
                  </a:lnTo>
                  <a:lnTo>
                    <a:pt x="280390" y="70205"/>
                  </a:lnTo>
                  <a:lnTo>
                    <a:pt x="323418" y="48996"/>
                  </a:lnTo>
                  <a:lnTo>
                    <a:pt x="367106" y="33439"/>
                  </a:lnTo>
                  <a:lnTo>
                    <a:pt x="414909" y="23863"/>
                  </a:lnTo>
                  <a:lnTo>
                    <a:pt x="461721" y="23025"/>
                  </a:lnTo>
                  <a:lnTo>
                    <a:pt x="506755" y="30340"/>
                  </a:lnTo>
                  <a:lnTo>
                    <a:pt x="549148" y="45237"/>
                  </a:lnTo>
                  <a:lnTo>
                    <a:pt x="588086" y="67119"/>
                  </a:lnTo>
                  <a:lnTo>
                    <a:pt x="622731" y="95415"/>
                  </a:lnTo>
                  <a:lnTo>
                    <a:pt x="652259" y="129540"/>
                  </a:lnTo>
                  <a:lnTo>
                    <a:pt x="675843" y="168897"/>
                  </a:lnTo>
                  <a:lnTo>
                    <a:pt x="692645" y="212928"/>
                  </a:lnTo>
                  <a:lnTo>
                    <a:pt x="695032" y="221348"/>
                  </a:lnTo>
                  <a:lnTo>
                    <a:pt x="702856" y="223723"/>
                  </a:lnTo>
                  <a:lnTo>
                    <a:pt x="708850" y="219202"/>
                  </a:lnTo>
                  <a:lnTo>
                    <a:pt x="709917" y="216700"/>
                  </a:lnTo>
                  <a:close/>
                </a:path>
                <a:path w="841375" h="557529">
                  <a:moveTo>
                    <a:pt x="841032" y="145935"/>
                  </a:moveTo>
                  <a:lnTo>
                    <a:pt x="828916" y="93370"/>
                  </a:lnTo>
                  <a:lnTo>
                    <a:pt x="775296" y="62649"/>
                  </a:lnTo>
                  <a:lnTo>
                    <a:pt x="742734" y="60020"/>
                  </a:lnTo>
                  <a:lnTo>
                    <a:pt x="710311" y="66078"/>
                  </a:lnTo>
                  <a:lnTo>
                    <a:pt x="678815" y="80149"/>
                  </a:lnTo>
                  <a:lnTo>
                    <a:pt x="674458" y="82664"/>
                  </a:lnTo>
                  <a:lnTo>
                    <a:pt x="672985" y="86144"/>
                  </a:lnTo>
                  <a:lnTo>
                    <a:pt x="674509" y="91363"/>
                  </a:lnTo>
                  <a:lnTo>
                    <a:pt x="677633" y="93052"/>
                  </a:lnTo>
                  <a:lnTo>
                    <a:pt x="682459" y="92049"/>
                  </a:lnTo>
                  <a:lnTo>
                    <a:pt x="710615" y="85267"/>
                  </a:lnTo>
                  <a:lnTo>
                    <a:pt x="724712" y="82232"/>
                  </a:lnTo>
                  <a:lnTo>
                    <a:pt x="739330" y="79984"/>
                  </a:lnTo>
                  <a:lnTo>
                    <a:pt x="777354" y="86982"/>
                  </a:lnTo>
                  <a:lnTo>
                    <a:pt x="803084" y="111823"/>
                  </a:lnTo>
                  <a:lnTo>
                    <a:pt x="809396" y="146278"/>
                  </a:lnTo>
                  <a:lnTo>
                    <a:pt x="789178" y="182168"/>
                  </a:lnTo>
                  <a:lnTo>
                    <a:pt x="753757" y="208838"/>
                  </a:lnTo>
                  <a:lnTo>
                    <a:pt x="712762" y="231990"/>
                  </a:lnTo>
                  <a:lnTo>
                    <a:pt x="660819" y="257937"/>
                  </a:lnTo>
                  <a:lnTo>
                    <a:pt x="616254" y="279438"/>
                  </a:lnTo>
                  <a:lnTo>
                    <a:pt x="570788" y="298945"/>
                  </a:lnTo>
                  <a:lnTo>
                    <a:pt x="524598" y="316699"/>
                  </a:lnTo>
                  <a:lnTo>
                    <a:pt x="477812" y="332917"/>
                  </a:lnTo>
                  <a:lnTo>
                    <a:pt x="430593" y="347827"/>
                  </a:lnTo>
                  <a:lnTo>
                    <a:pt x="383095" y="361683"/>
                  </a:lnTo>
                  <a:lnTo>
                    <a:pt x="329184" y="376440"/>
                  </a:lnTo>
                  <a:lnTo>
                    <a:pt x="274447" y="389890"/>
                  </a:lnTo>
                  <a:lnTo>
                    <a:pt x="219151" y="400812"/>
                  </a:lnTo>
                  <a:lnTo>
                    <a:pt x="163537" y="408000"/>
                  </a:lnTo>
                  <a:lnTo>
                    <a:pt x="137858" y="409778"/>
                  </a:lnTo>
                  <a:lnTo>
                    <a:pt x="96888" y="406565"/>
                  </a:lnTo>
                  <a:lnTo>
                    <a:pt x="57289" y="392303"/>
                  </a:lnTo>
                  <a:lnTo>
                    <a:pt x="29705" y="364845"/>
                  </a:lnTo>
                  <a:lnTo>
                    <a:pt x="24790" y="322059"/>
                  </a:lnTo>
                  <a:lnTo>
                    <a:pt x="36690" y="294652"/>
                  </a:lnTo>
                  <a:lnTo>
                    <a:pt x="57442" y="273227"/>
                  </a:lnTo>
                  <a:lnTo>
                    <a:pt x="82651" y="255816"/>
                  </a:lnTo>
                  <a:lnTo>
                    <a:pt x="108991" y="239712"/>
                  </a:lnTo>
                  <a:lnTo>
                    <a:pt x="109562" y="238721"/>
                  </a:lnTo>
                  <a:lnTo>
                    <a:pt x="109461" y="235585"/>
                  </a:lnTo>
                  <a:lnTo>
                    <a:pt x="107480" y="233540"/>
                  </a:lnTo>
                  <a:lnTo>
                    <a:pt x="104978" y="234022"/>
                  </a:lnTo>
                  <a:lnTo>
                    <a:pt x="69380" y="248031"/>
                  </a:lnTo>
                  <a:lnTo>
                    <a:pt x="36779" y="272529"/>
                  </a:lnTo>
                  <a:lnTo>
                    <a:pt x="12039" y="304088"/>
                  </a:lnTo>
                  <a:lnTo>
                    <a:pt x="0" y="339267"/>
                  </a:lnTo>
                  <a:lnTo>
                    <a:pt x="5486" y="374637"/>
                  </a:lnTo>
                  <a:lnTo>
                    <a:pt x="33337" y="406768"/>
                  </a:lnTo>
                  <a:lnTo>
                    <a:pt x="67106" y="424980"/>
                  </a:lnTo>
                  <a:lnTo>
                    <a:pt x="104673" y="434936"/>
                  </a:lnTo>
                  <a:lnTo>
                    <a:pt x="145034" y="437972"/>
                  </a:lnTo>
                  <a:lnTo>
                    <a:pt x="187198" y="435394"/>
                  </a:lnTo>
                  <a:lnTo>
                    <a:pt x="187147" y="437070"/>
                  </a:lnTo>
                  <a:lnTo>
                    <a:pt x="211963" y="472795"/>
                  </a:lnTo>
                  <a:lnTo>
                    <a:pt x="240436" y="501307"/>
                  </a:lnTo>
                  <a:lnTo>
                    <a:pt x="272313" y="523709"/>
                  </a:lnTo>
                  <a:lnTo>
                    <a:pt x="306946" y="540232"/>
                  </a:lnTo>
                  <a:lnTo>
                    <a:pt x="343687" y="551116"/>
                  </a:lnTo>
                  <a:lnTo>
                    <a:pt x="381889" y="556615"/>
                  </a:lnTo>
                  <a:lnTo>
                    <a:pt x="420916" y="556945"/>
                  </a:lnTo>
                  <a:lnTo>
                    <a:pt x="460133" y="552373"/>
                  </a:lnTo>
                  <a:lnTo>
                    <a:pt x="498881" y="543115"/>
                  </a:lnTo>
                  <a:lnTo>
                    <a:pt x="536524" y="529412"/>
                  </a:lnTo>
                  <a:lnTo>
                    <a:pt x="572414" y="511505"/>
                  </a:lnTo>
                  <a:lnTo>
                    <a:pt x="605917" y="489648"/>
                  </a:lnTo>
                  <a:lnTo>
                    <a:pt x="636371" y="464058"/>
                  </a:lnTo>
                  <a:lnTo>
                    <a:pt x="663155" y="434975"/>
                  </a:lnTo>
                  <a:lnTo>
                    <a:pt x="685622" y="402653"/>
                  </a:lnTo>
                  <a:lnTo>
                    <a:pt x="703110" y="367322"/>
                  </a:lnTo>
                  <a:lnTo>
                    <a:pt x="714984" y="329234"/>
                  </a:lnTo>
                  <a:lnTo>
                    <a:pt x="720610" y="288594"/>
                  </a:lnTo>
                  <a:lnTo>
                    <a:pt x="721106" y="279501"/>
                  </a:lnTo>
                  <a:lnTo>
                    <a:pt x="713282" y="274497"/>
                  </a:lnTo>
                  <a:lnTo>
                    <a:pt x="707567" y="276174"/>
                  </a:lnTo>
                  <a:lnTo>
                    <a:pt x="704646" y="277025"/>
                  </a:lnTo>
                  <a:lnTo>
                    <a:pt x="702335" y="279501"/>
                  </a:lnTo>
                  <a:lnTo>
                    <a:pt x="701725" y="283972"/>
                  </a:lnTo>
                  <a:lnTo>
                    <a:pt x="693191" y="325666"/>
                  </a:lnTo>
                  <a:lnTo>
                    <a:pt x="678611" y="363893"/>
                  </a:lnTo>
                  <a:lnTo>
                    <a:pt x="658622" y="398462"/>
                  </a:lnTo>
                  <a:lnTo>
                    <a:pt x="633844" y="429221"/>
                  </a:lnTo>
                  <a:lnTo>
                    <a:pt x="604913" y="455968"/>
                  </a:lnTo>
                  <a:lnTo>
                    <a:pt x="572490" y="478536"/>
                  </a:lnTo>
                  <a:lnTo>
                    <a:pt x="537184" y="496735"/>
                  </a:lnTo>
                  <a:lnTo>
                    <a:pt x="499656" y="510387"/>
                  </a:lnTo>
                  <a:lnTo>
                    <a:pt x="460527" y="519315"/>
                  </a:lnTo>
                  <a:lnTo>
                    <a:pt x="420446" y="523341"/>
                  </a:lnTo>
                  <a:lnTo>
                    <a:pt x="380034" y="522287"/>
                  </a:lnTo>
                  <a:lnTo>
                    <a:pt x="339953" y="515962"/>
                  </a:lnTo>
                  <a:lnTo>
                    <a:pt x="300812" y="504202"/>
                  </a:lnTo>
                  <a:lnTo>
                    <a:pt x="263271" y="486816"/>
                  </a:lnTo>
                  <a:lnTo>
                    <a:pt x="227952" y="463638"/>
                  </a:lnTo>
                  <a:lnTo>
                    <a:pt x="195491" y="434467"/>
                  </a:lnTo>
                  <a:lnTo>
                    <a:pt x="242874" y="426440"/>
                  </a:lnTo>
                  <a:lnTo>
                    <a:pt x="290715" y="415582"/>
                  </a:lnTo>
                  <a:lnTo>
                    <a:pt x="337197" y="403288"/>
                  </a:lnTo>
                  <a:lnTo>
                    <a:pt x="418680" y="379882"/>
                  </a:lnTo>
                  <a:lnTo>
                    <a:pt x="467220" y="364959"/>
                  </a:lnTo>
                  <a:lnTo>
                    <a:pt x="514286" y="348183"/>
                  </a:lnTo>
                  <a:lnTo>
                    <a:pt x="560476" y="329768"/>
                  </a:lnTo>
                  <a:lnTo>
                    <a:pt x="606425" y="309968"/>
                  </a:lnTo>
                  <a:lnTo>
                    <a:pt x="652716" y="289013"/>
                  </a:lnTo>
                  <a:lnTo>
                    <a:pt x="702602" y="265899"/>
                  </a:lnTo>
                  <a:lnTo>
                    <a:pt x="738644" y="247459"/>
                  </a:lnTo>
                  <a:lnTo>
                    <a:pt x="772972" y="226339"/>
                  </a:lnTo>
                  <a:lnTo>
                    <a:pt x="803922" y="201561"/>
                  </a:lnTo>
                  <a:lnTo>
                    <a:pt x="829818" y="172135"/>
                  </a:lnTo>
                  <a:lnTo>
                    <a:pt x="841032" y="145935"/>
                  </a:lnTo>
                  <a:close/>
                </a:path>
              </a:pathLst>
            </a:custGeom>
            <a:solidFill>
              <a:srgbClr val="69C5D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pic>
          <p:nvPicPr>
            <p:cNvPr id="64" name="object 15"/>
            <p:cNvPicPr/>
            <p:nvPr/>
          </p:nvPicPr>
          <p:blipFill>
            <a:blip r:embed="rId9"/>
            <a:stretch/>
          </p:blipFill>
          <p:spPr>
            <a:xfrm>
              <a:off x="597600" y="2831760"/>
              <a:ext cx="61200" cy="51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" name="object 16"/>
            <p:cNvSpPr/>
            <p:nvPr/>
          </p:nvSpPr>
          <p:spPr>
            <a:xfrm>
              <a:off x="567720" y="2940120"/>
              <a:ext cx="82800" cy="85680"/>
            </a:xfrm>
            <a:custGeom>
              <a:avLst/>
              <a:gdLst>
                <a:gd name="textAreaLeft" fmla="*/ 0 w 82800"/>
                <a:gd name="textAreaRight" fmla="*/ 83520 w 82800"/>
                <a:gd name="textAreaTop" fmla="*/ 0 h 85680"/>
                <a:gd name="textAreaBottom" fmla="*/ 86400 h 85680"/>
              </a:gdLst>
              <a:ahLst/>
              <a:cxnLst/>
              <a:rect l="textAreaLeft" t="textAreaTop" r="textAreaRight" b="textAreaBottom"/>
              <a:pathLst>
                <a:path w="137794" h="142239">
                  <a:moveTo>
                    <a:pt x="51219" y="129794"/>
                  </a:moveTo>
                  <a:lnTo>
                    <a:pt x="51079" y="124193"/>
                  </a:lnTo>
                  <a:lnTo>
                    <a:pt x="47091" y="123469"/>
                  </a:lnTo>
                  <a:lnTo>
                    <a:pt x="40728" y="122707"/>
                  </a:lnTo>
                  <a:lnTo>
                    <a:pt x="34417" y="122656"/>
                  </a:lnTo>
                  <a:lnTo>
                    <a:pt x="28143" y="123329"/>
                  </a:lnTo>
                  <a:lnTo>
                    <a:pt x="21882" y="124688"/>
                  </a:lnTo>
                  <a:lnTo>
                    <a:pt x="14516" y="126682"/>
                  </a:lnTo>
                  <a:lnTo>
                    <a:pt x="6756" y="128282"/>
                  </a:lnTo>
                  <a:lnTo>
                    <a:pt x="0" y="136118"/>
                  </a:lnTo>
                  <a:lnTo>
                    <a:pt x="736" y="138430"/>
                  </a:lnTo>
                  <a:lnTo>
                    <a:pt x="2882" y="139293"/>
                  </a:lnTo>
                  <a:lnTo>
                    <a:pt x="9804" y="142074"/>
                  </a:lnTo>
                  <a:lnTo>
                    <a:pt x="16751" y="140474"/>
                  </a:lnTo>
                  <a:lnTo>
                    <a:pt x="23901" y="139560"/>
                  </a:lnTo>
                  <a:lnTo>
                    <a:pt x="30289" y="138493"/>
                  </a:lnTo>
                  <a:lnTo>
                    <a:pt x="36449" y="136918"/>
                  </a:lnTo>
                  <a:lnTo>
                    <a:pt x="42405" y="134683"/>
                  </a:lnTo>
                  <a:lnTo>
                    <a:pt x="48158" y="131673"/>
                  </a:lnTo>
                  <a:lnTo>
                    <a:pt x="51219" y="129794"/>
                  </a:lnTo>
                  <a:close/>
                </a:path>
                <a:path w="137794" h="142239">
                  <a:moveTo>
                    <a:pt x="121081" y="62230"/>
                  </a:moveTo>
                  <a:lnTo>
                    <a:pt x="119608" y="58331"/>
                  </a:lnTo>
                  <a:lnTo>
                    <a:pt x="115785" y="58000"/>
                  </a:lnTo>
                  <a:lnTo>
                    <a:pt x="104686" y="58597"/>
                  </a:lnTo>
                  <a:lnTo>
                    <a:pt x="93700" y="61518"/>
                  </a:lnTo>
                  <a:lnTo>
                    <a:pt x="72415" y="69507"/>
                  </a:lnTo>
                  <a:lnTo>
                    <a:pt x="60617" y="73139"/>
                  </a:lnTo>
                  <a:lnTo>
                    <a:pt x="48717" y="76479"/>
                  </a:lnTo>
                  <a:lnTo>
                    <a:pt x="36957" y="80187"/>
                  </a:lnTo>
                  <a:lnTo>
                    <a:pt x="25590" y="84950"/>
                  </a:lnTo>
                  <a:lnTo>
                    <a:pt x="23380" y="86029"/>
                  </a:lnTo>
                  <a:lnTo>
                    <a:pt x="24041" y="89395"/>
                  </a:lnTo>
                  <a:lnTo>
                    <a:pt x="26238" y="89992"/>
                  </a:lnTo>
                  <a:lnTo>
                    <a:pt x="38963" y="91935"/>
                  </a:lnTo>
                  <a:lnTo>
                    <a:pt x="51752" y="91427"/>
                  </a:lnTo>
                  <a:lnTo>
                    <a:pt x="99606" y="78625"/>
                  </a:lnTo>
                  <a:lnTo>
                    <a:pt x="118745" y="65138"/>
                  </a:lnTo>
                  <a:lnTo>
                    <a:pt x="121081" y="62230"/>
                  </a:lnTo>
                  <a:close/>
                </a:path>
                <a:path w="137794" h="142239">
                  <a:moveTo>
                    <a:pt x="137604" y="2552"/>
                  </a:moveTo>
                  <a:lnTo>
                    <a:pt x="135623" y="165"/>
                  </a:lnTo>
                  <a:lnTo>
                    <a:pt x="133515" y="0"/>
                  </a:lnTo>
                  <a:lnTo>
                    <a:pt x="124574" y="419"/>
                  </a:lnTo>
                  <a:lnTo>
                    <a:pt x="116065" y="2565"/>
                  </a:lnTo>
                  <a:lnTo>
                    <a:pt x="107810" y="5803"/>
                  </a:lnTo>
                  <a:lnTo>
                    <a:pt x="73571" y="21488"/>
                  </a:lnTo>
                  <a:lnTo>
                    <a:pt x="60236" y="27063"/>
                  </a:lnTo>
                  <a:lnTo>
                    <a:pt x="44272" y="32537"/>
                  </a:lnTo>
                  <a:lnTo>
                    <a:pt x="44627" y="36880"/>
                  </a:lnTo>
                  <a:lnTo>
                    <a:pt x="70777" y="34036"/>
                  </a:lnTo>
                  <a:lnTo>
                    <a:pt x="95669" y="29222"/>
                  </a:lnTo>
                  <a:lnTo>
                    <a:pt x="118643" y="20104"/>
                  </a:lnTo>
                  <a:lnTo>
                    <a:pt x="136156" y="4610"/>
                  </a:lnTo>
                  <a:lnTo>
                    <a:pt x="137604" y="2552"/>
                  </a:lnTo>
                  <a:close/>
                </a:path>
              </a:pathLst>
            </a:custGeom>
            <a:solidFill>
              <a:srgbClr val="69C5D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pic>
        <p:nvPicPr>
          <p:cNvPr id="66" name="object 17"/>
          <p:cNvPicPr/>
          <p:nvPr/>
        </p:nvPicPr>
        <p:blipFill>
          <a:blip r:embed="rId10"/>
          <a:stretch/>
        </p:blipFill>
        <p:spPr>
          <a:xfrm>
            <a:off x="361440" y="4311720"/>
            <a:ext cx="1665360" cy="1035720"/>
          </a:xfrm>
          <a:prstGeom prst="rect">
            <a:avLst/>
          </a:prstGeom>
          <a:ln w="0">
            <a:noFill/>
          </a:ln>
        </p:spPr>
      </p:pic>
      <p:pic>
        <p:nvPicPr>
          <p:cNvPr id="67" name="object 18"/>
          <p:cNvPicPr/>
          <p:nvPr/>
        </p:nvPicPr>
        <p:blipFill>
          <a:blip r:embed="rId11"/>
          <a:stretch/>
        </p:blipFill>
        <p:spPr>
          <a:xfrm>
            <a:off x="305280" y="3337200"/>
            <a:ext cx="986040" cy="695880"/>
          </a:xfrm>
          <a:prstGeom prst="rect">
            <a:avLst/>
          </a:prstGeom>
          <a:ln w="0">
            <a:noFill/>
          </a:ln>
        </p:spPr>
      </p:pic>
      <p:pic>
        <p:nvPicPr>
          <p:cNvPr id="68" name="object 19"/>
          <p:cNvPicPr/>
          <p:nvPr/>
        </p:nvPicPr>
        <p:blipFill>
          <a:blip r:embed="rId12"/>
          <a:stretch/>
        </p:blipFill>
        <p:spPr>
          <a:xfrm>
            <a:off x="1953360" y="6063840"/>
            <a:ext cx="606240" cy="392400"/>
          </a:xfrm>
          <a:prstGeom prst="rect">
            <a:avLst/>
          </a:prstGeom>
          <a:ln w="0">
            <a:noFill/>
          </a:ln>
        </p:spPr>
      </p:pic>
      <p:sp>
        <p:nvSpPr>
          <p:cNvPr id="69" name="object 20"/>
          <p:cNvSpPr/>
          <p:nvPr/>
        </p:nvSpPr>
        <p:spPr>
          <a:xfrm>
            <a:off x="9270000" y="1919880"/>
            <a:ext cx="545760" cy="270720"/>
          </a:xfrm>
          <a:custGeom>
            <a:avLst/>
            <a:gdLst>
              <a:gd name="textAreaLeft" fmla="*/ 0 w 545760"/>
              <a:gd name="textAreaRight" fmla="*/ 546480 w 545760"/>
              <a:gd name="textAreaTop" fmla="*/ 0 h 270720"/>
              <a:gd name="textAreaBottom" fmla="*/ 271440 h 270720"/>
            </a:gdLst>
            <a:ahLst/>
            <a:cxnLst/>
            <a:rect l="textAreaLeft" t="textAreaTop" r="textAreaRight" b="textAreaBottom"/>
            <a:pathLst>
              <a:path w="901065" h="447675">
                <a:moveTo>
                  <a:pt x="240660" y="161912"/>
                </a:moveTo>
                <a:lnTo>
                  <a:pt x="199181" y="172128"/>
                </a:lnTo>
                <a:lnTo>
                  <a:pt x="164005" y="195041"/>
                </a:lnTo>
                <a:lnTo>
                  <a:pt x="137515" y="229767"/>
                </a:lnTo>
                <a:lnTo>
                  <a:pt x="116961" y="271441"/>
                </a:lnTo>
                <a:lnTo>
                  <a:pt x="98224" y="315364"/>
                </a:lnTo>
                <a:lnTo>
                  <a:pt x="77186" y="356835"/>
                </a:lnTo>
                <a:lnTo>
                  <a:pt x="49726" y="391154"/>
                </a:lnTo>
                <a:lnTo>
                  <a:pt x="11727" y="413620"/>
                </a:lnTo>
                <a:lnTo>
                  <a:pt x="890" y="422386"/>
                </a:lnTo>
                <a:lnTo>
                  <a:pt x="0" y="434320"/>
                </a:lnTo>
                <a:lnTo>
                  <a:pt x="7292" y="444320"/>
                </a:lnTo>
                <a:lnTo>
                  <a:pt x="21004" y="447284"/>
                </a:lnTo>
                <a:lnTo>
                  <a:pt x="62293" y="433402"/>
                </a:lnTo>
                <a:lnTo>
                  <a:pt x="93944" y="407365"/>
                </a:lnTo>
                <a:lnTo>
                  <a:pt x="118402" y="373136"/>
                </a:lnTo>
                <a:lnTo>
                  <a:pt x="138113" y="334680"/>
                </a:lnTo>
                <a:lnTo>
                  <a:pt x="155524" y="295959"/>
                </a:lnTo>
                <a:lnTo>
                  <a:pt x="167470" y="271102"/>
                </a:lnTo>
                <a:lnTo>
                  <a:pt x="182303" y="246615"/>
                </a:lnTo>
                <a:lnTo>
                  <a:pt x="201164" y="225961"/>
                </a:lnTo>
                <a:lnTo>
                  <a:pt x="225197" y="212600"/>
                </a:lnTo>
                <a:lnTo>
                  <a:pt x="244554" y="209267"/>
                </a:lnTo>
                <a:lnTo>
                  <a:pt x="297839" y="209267"/>
                </a:lnTo>
                <a:lnTo>
                  <a:pt x="308237" y="181300"/>
                </a:lnTo>
                <a:lnTo>
                  <a:pt x="281928" y="166021"/>
                </a:lnTo>
                <a:lnTo>
                  <a:pt x="240660" y="161912"/>
                </a:lnTo>
                <a:close/>
              </a:path>
              <a:path w="901065" h="447675">
                <a:moveTo>
                  <a:pt x="389726" y="376700"/>
                </a:moveTo>
                <a:lnTo>
                  <a:pt x="337096" y="377223"/>
                </a:lnTo>
                <a:lnTo>
                  <a:pt x="285141" y="380377"/>
                </a:lnTo>
                <a:lnTo>
                  <a:pt x="233786" y="386896"/>
                </a:lnTo>
                <a:lnTo>
                  <a:pt x="182955" y="397516"/>
                </a:lnTo>
                <a:lnTo>
                  <a:pt x="132571" y="412971"/>
                </a:lnTo>
                <a:lnTo>
                  <a:pt x="127993" y="421430"/>
                </a:lnTo>
                <a:lnTo>
                  <a:pt x="128010" y="421710"/>
                </a:lnTo>
                <a:lnTo>
                  <a:pt x="130796" y="425687"/>
                </a:lnTo>
                <a:lnTo>
                  <a:pt x="136289" y="426437"/>
                </a:lnTo>
                <a:lnTo>
                  <a:pt x="182948" y="417058"/>
                </a:lnTo>
                <a:lnTo>
                  <a:pt x="229920" y="411745"/>
                </a:lnTo>
                <a:lnTo>
                  <a:pt x="277149" y="409716"/>
                </a:lnTo>
                <a:lnTo>
                  <a:pt x="705995" y="409716"/>
                </a:lnTo>
                <a:lnTo>
                  <a:pt x="748193" y="398534"/>
                </a:lnTo>
                <a:lnTo>
                  <a:pt x="790990" y="381452"/>
                </a:lnTo>
                <a:lnTo>
                  <a:pt x="793609" y="379897"/>
                </a:lnTo>
                <a:lnTo>
                  <a:pt x="529453" y="379897"/>
                </a:lnTo>
                <a:lnTo>
                  <a:pt x="482869" y="379015"/>
                </a:lnTo>
                <a:lnTo>
                  <a:pt x="389726" y="376700"/>
                </a:lnTo>
                <a:close/>
              </a:path>
              <a:path w="901065" h="447675">
                <a:moveTo>
                  <a:pt x="705995" y="409716"/>
                </a:moveTo>
                <a:lnTo>
                  <a:pt x="277149" y="409716"/>
                </a:lnTo>
                <a:lnTo>
                  <a:pt x="324579" y="410188"/>
                </a:lnTo>
                <a:lnTo>
                  <a:pt x="372154" y="412377"/>
                </a:lnTo>
                <a:lnTo>
                  <a:pt x="467522" y="418781"/>
                </a:lnTo>
                <a:lnTo>
                  <a:pt x="515203" y="421430"/>
                </a:lnTo>
                <a:lnTo>
                  <a:pt x="562808" y="422667"/>
                </a:lnTo>
                <a:lnTo>
                  <a:pt x="610282" y="421710"/>
                </a:lnTo>
                <a:lnTo>
                  <a:pt x="657571" y="417775"/>
                </a:lnTo>
                <a:lnTo>
                  <a:pt x="704617" y="410081"/>
                </a:lnTo>
                <a:lnTo>
                  <a:pt x="705995" y="409716"/>
                </a:lnTo>
                <a:close/>
              </a:path>
              <a:path w="901065" h="447675">
                <a:moveTo>
                  <a:pt x="873494" y="142838"/>
                </a:moveTo>
                <a:lnTo>
                  <a:pt x="785434" y="142838"/>
                </a:lnTo>
                <a:lnTo>
                  <a:pt x="827032" y="157576"/>
                </a:lnTo>
                <a:lnTo>
                  <a:pt x="852613" y="191247"/>
                </a:lnTo>
                <a:lnTo>
                  <a:pt x="856651" y="232589"/>
                </a:lnTo>
                <a:lnTo>
                  <a:pt x="844092" y="273963"/>
                </a:lnTo>
                <a:lnTo>
                  <a:pt x="819880" y="307728"/>
                </a:lnTo>
                <a:lnTo>
                  <a:pt x="777090" y="338461"/>
                </a:lnTo>
                <a:lnTo>
                  <a:pt x="727541" y="358504"/>
                </a:lnTo>
                <a:lnTo>
                  <a:pt x="674826" y="370423"/>
                </a:lnTo>
                <a:lnTo>
                  <a:pt x="622536" y="376784"/>
                </a:lnTo>
                <a:lnTo>
                  <a:pt x="576016" y="379441"/>
                </a:lnTo>
                <a:lnTo>
                  <a:pt x="529453" y="379897"/>
                </a:lnTo>
                <a:lnTo>
                  <a:pt x="793609" y="379897"/>
                </a:lnTo>
                <a:lnTo>
                  <a:pt x="830370" y="358072"/>
                </a:lnTo>
                <a:lnTo>
                  <a:pt x="863696" y="327634"/>
                </a:lnTo>
                <a:lnTo>
                  <a:pt x="888328" y="289373"/>
                </a:lnTo>
                <a:lnTo>
                  <a:pt x="900858" y="244201"/>
                </a:lnTo>
                <a:lnTo>
                  <a:pt x="900841" y="240956"/>
                </a:lnTo>
                <a:lnTo>
                  <a:pt x="899369" y="196241"/>
                </a:lnTo>
                <a:lnTo>
                  <a:pt x="882664" y="152367"/>
                </a:lnTo>
                <a:lnTo>
                  <a:pt x="873494" y="142838"/>
                </a:lnTo>
                <a:close/>
              </a:path>
              <a:path w="901065" h="447675">
                <a:moveTo>
                  <a:pt x="297839" y="209267"/>
                </a:moveTo>
                <a:lnTo>
                  <a:pt x="244554" y="209267"/>
                </a:lnTo>
                <a:lnTo>
                  <a:pt x="264758" y="211303"/>
                </a:lnTo>
                <a:lnTo>
                  <a:pt x="281999" y="219899"/>
                </a:lnTo>
                <a:lnTo>
                  <a:pt x="292462" y="236244"/>
                </a:lnTo>
                <a:lnTo>
                  <a:pt x="301280" y="249054"/>
                </a:lnTo>
                <a:lnTo>
                  <a:pt x="314816" y="252955"/>
                </a:lnTo>
                <a:lnTo>
                  <a:pt x="328506" y="248500"/>
                </a:lnTo>
                <a:lnTo>
                  <a:pt x="337790" y="236244"/>
                </a:lnTo>
                <a:lnTo>
                  <a:pt x="342289" y="223731"/>
                </a:lnTo>
                <a:lnTo>
                  <a:pt x="292462" y="223731"/>
                </a:lnTo>
                <a:lnTo>
                  <a:pt x="297839" y="209267"/>
                </a:lnTo>
                <a:close/>
              </a:path>
              <a:path w="901065" h="447675">
                <a:moveTo>
                  <a:pt x="610558" y="46344"/>
                </a:moveTo>
                <a:lnTo>
                  <a:pt x="494016" y="46344"/>
                </a:lnTo>
                <a:lnTo>
                  <a:pt x="523686" y="47690"/>
                </a:lnTo>
                <a:lnTo>
                  <a:pt x="551659" y="57300"/>
                </a:lnTo>
                <a:lnTo>
                  <a:pt x="576258" y="73921"/>
                </a:lnTo>
                <a:lnTo>
                  <a:pt x="595803" y="96300"/>
                </a:lnTo>
                <a:lnTo>
                  <a:pt x="609716" y="125280"/>
                </a:lnTo>
                <a:lnTo>
                  <a:pt x="615433" y="156028"/>
                </a:lnTo>
                <a:lnTo>
                  <a:pt x="615396" y="157576"/>
                </a:lnTo>
                <a:lnTo>
                  <a:pt x="613910" y="187782"/>
                </a:lnTo>
                <a:lnTo>
                  <a:pt x="605918" y="218799"/>
                </a:lnTo>
                <a:lnTo>
                  <a:pt x="606644" y="233534"/>
                </a:lnTo>
                <a:lnTo>
                  <a:pt x="616697" y="244201"/>
                </a:lnTo>
                <a:lnTo>
                  <a:pt x="630878" y="247707"/>
                </a:lnTo>
                <a:lnTo>
                  <a:pt x="643990" y="240956"/>
                </a:lnTo>
                <a:lnTo>
                  <a:pt x="652816" y="230903"/>
                </a:lnTo>
                <a:lnTo>
                  <a:pt x="649844" y="230903"/>
                </a:lnTo>
                <a:lnTo>
                  <a:pt x="611771" y="208737"/>
                </a:lnTo>
                <a:lnTo>
                  <a:pt x="642303" y="175099"/>
                </a:lnTo>
                <a:lnTo>
                  <a:pt x="659038" y="159958"/>
                </a:lnTo>
                <a:lnTo>
                  <a:pt x="658492" y="141318"/>
                </a:lnTo>
                <a:lnTo>
                  <a:pt x="646673" y="98790"/>
                </a:lnTo>
                <a:lnTo>
                  <a:pt x="625121" y="60984"/>
                </a:lnTo>
                <a:lnTo>
                  <a:pt x="610558" y="46344"/>
                </a:lnTo>
                <a:close/>
              </a:path>
              <a:path w="901065" h="447675">
                <a:moveTo>
                  <a:pt x="659038" y="159958"/>
                </a:moveTo>
                <a:lnTo>
                  <a:pt x="642303" y="175099"/>
                </a:lnTo>
                <a:lnTo>
                  <a:pt x="611771" y="208737"/>
                </a:lnTo>
                <a:lnTo>
                  <a:pt x="649844" y="230903"/>
                </a:lnTo>
                <a:lnTo>
                  <a:pt x="659806" y="186159"/>
                </a:lnTo>
                <a:lnTo>
                  <a:pt x="659038" y="159958"/>
                </a:lnTo>
                <a:close/>
              </a:path>
              <a:path w="901065" h="447675">
                <a:moveTo>
                  <a:pt x="804669" y="99703"/>
                </a:moveTo>
                <a:lnTo>
                  <a:pt x="760222" y="100620"/>
                </a:lnTo>
                <a:lnTo>
                  <a:pt x="717619" y="116512"/>
                </a:lnTo>
                <a:lnTo>
                  <a:pt x="677949" y="142848"/>
                </a:lnTo>
                <a:lnTo>
                  <a:pt x="659038" y="159958"/>
                </a:lnTo>
                <a:lnTo>
                  <a:pt x="659806" y="186159"/>
                </a:lnTo>
                <a:lnTo>
                  <a:pt x="649844" y="230903"/>
                </a:lnTo>
                <a:lnTo>
                  <a:pt x="652816" y="230903"/>
                </a:lnTo>
                <a:lnTo>
                  <a:pt x="671556" y="209559"/>
                </a:lnTo>
                <a:lnTo>
                  <a:pt x="705669" y="177177"/>
                </a:lnTo>
                <a:lnTo>
                  <a:pt x="744304" y="152154"/>
                </a:lnTo>
                <a:lnTo>
                  <a:pt x="785434" y="142838"/>
                </a:lnTo>
                <a:lnTo>
                  <a:pt x="873494" y="142838"/>
                </a:lnTo>
                <a:lnTo>
                  <a:pt x="849869" y="118289"/>
                </a:lnTo>
                <a:lnTo>
                  <a:pt x="804669" y="99703"/>
                </a:lnTo>
                <a:close/>
              </a:path>
              <a:path w="901065" h="447675">
                <a:moveTo>
                  <a:pt x="308237" y="181300"/>
                </a:moveTo>
                <a:lnTo>
                  <a:pt x="292462" y="223731"/>
                </a:lnTo>
                <a:lnTo>
                  <a:pt x="337790" y="223731"/>
                </a:lnTo>
                <a:lnTo>
                  <a:pt x="316476" y="186085"/>
                </a:lnTo>
                <a:lnTo>
                  <a:pt x="308237" y="181300"/>
                </a:lnTo>
                <a:close/>
              </a:path>
              <a:path w="901065" h="447675">
                <a:moveTo>
                  <a:pt x="509795" y="0"/>
                </a:moveTo>
                <a:lnTo>
                  <a:pt x="460167" y="5354"/>
                </a:lnTo>
                <a:lnTo>
                  <a:pt x="417969" y="24598"/>
                </a:lnTo>
                <a:lnTo>
                  <a:pt x="382458" y="54719"/>
                </a:lnTo>
                <a:lnTo>
                  <a:pt x="352894" y="92705"/>
                </a:lnTo>
                <a:lnTo>
                  <a:pt x="328534" y="135544"/>
                </a:lnTo>
                <a:lnTo>
                  <a:pt x="308637" y="180223"/>
                </a:lnTo>
                <a:lnTo>
                  <a:pt x="308237" y="181300"/>
                </a:lnTo>
                <a:lnTo>
                  <a:pt x="316476" y="186085"/>
                </a:lnTo>
                <a:lnTo>
                  <a:pt x="337790" y="223731"/>
                </a:lnTo>
                <a:lnTo>
                  <a:pt x="342289" y="223731"/>
                </a:lnTo>
                <a:lnTo>
                  <a:pt x="351919" y="196941"/>
                </a:lnTo>
                <a:lnTo>
                  <a:pt x="369204" y="156028"/>
                </a:lnTo>
                <a:lnTo>
                  <a:pt x="390851" y="117008"/>
                </a:lnTo>
                <a:lnTo>
                  <a:pt x="418065" y="83384"/>
                </a:lnTo>
                <a:lnTo>
                  <a:pt x="452052" y="58662"/>
                </a:lnTo>
                <a:lnTo>
                  <a:pt x="494016" y="46344"/>
                </a:lnTo>
                <a:lnTo>
                  <a:pt x="610558" y="46344"/>
                </a:lnTo>
                <a:lnTo>
                  <a:pt x="594609" y="30311"/>
                </a:lnTo>
                <a:lnTo>
                  <a:pt x="555910" y="9179"/>
                </a:lnTo>
                <a:lnTo>
                  <a:pt x="50979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object 21"/>
          <p:cNvSpPr/>
          <p:nvPr/>
        </p:nvSpPr>
        <p:spPr>
          <a:xfrm>
            <a:off x="10911960" y="520560"/>
            <a:ext cx="666360" cy="330120"/>
          </a:xfrm>
          <a:custGeom>
            <a:avLst/>
            <a:gdLst>
              <a:gd name="textAreaLeft" fmla="*/ 0 w 666360"/>
              <a:gd name="textAreaRight" fmla="*/ 667080 w 666360"/>
              <a:gd name="textAreaTop" fmla="*/ 0 h 330120"/>
              <a:gd name="textAreaBottom" fmla="*/ 330840 h 330120"/>
            </a:gdLst>
            <a:ahLst/>
            <a:cxnLst/>
            <a:rect l="textAreaLeft" t="textAreaTop" r="textAreaRight" b="textAreaBottom"/>
            <a:pathLst>
              <a:path w="1099819" h="545465">
                <a:moveTo>
                  <a:pt x="319159" y="197644"/>
                </a:moveTo>
                <a:lnTo>
                  <a:pt x="276242" y="199757"/>
                </a:lnTo>
                <a:lnTo>
                  <a:pt x="234986" y="213541"/>
                </a:lnTo>
                <a:lnTo>
                  <a:pt x="199987" y="237846"/>
                </a:lnTo>
                <a:lnTo>
                  <a:pt x="171740" y="273489"/>
                </a:lnTo>
                <a:lnTo>
                  <a:pt x="149339" y="315960"/>
                </a:lnTo>
                <a:lnTo>
                  <a:pt x="129621" y="361649"/>
                </a:lnTo>
                <a:lnTo>
                  <a:pt x="109423" y="406946"/>
                </a:lnTo>
                <a:lnTo>
                  <a:pt x="85582" y="448241"/>
                </a:lnTo>
                <a:lnTo>
                  <a:pt x="54935" y="481927"/>
                </a:lnTo>
                <a:lnTo>
                  <a:pt x="14317" y="504393"/>
                </a:lnTo>
                <a:lnTo>
                  <a:pt x="1139" y="515051"/>
                </a:lnTo>
                <a:lnTo>
                  <a:pt x="1075" y="515308"/>
                </a:lnTo>
                <a:lnTo>
                  <a:pt x="0" y="529648"/>
                </a:lnTo>
                <a:lnTo>
                  <a:pt x="8891" y="541843"/>
                </a:lnTo>
                <a:lnTo>
                  <a:pt x="25615" y="545449"/>
                </a:lnTo>
                <a:lnTo>
                  <a:pt x="68472" y="532500"/>
                </a:lnTo>
                <a:lnTo>
                  <a:pt x="102823" y="508700"/>
                </a:lnTo>
                <a:lnTo>
                  <a:pt x="130393" y="476845"/>
                </a:lnTo>
                <a:lnTo>
                  <a:pt x="152907" y="439731"/>
                </a:lnTo>
                <a:lnTo>
                  <a:pt x="172089" y="400154"/>
                </a:lnTo>
                <a:lnTo>
                  <a:pt x="189663" y="360910"/>
                </a:lnTo>
                <a:lnTo>
                  <a:pt x="204223" y="330597"/>
                </a:lnTo>
                <a:lnTo>
                  <a:pt x="222309" y="300739"/>
                </a:lnTo>
                <a:lnTo>
                  <a:pt x="245317" y="275554"/>
                </a:lnTo>
                <a:lnTo>
                  <a:pt x="274644" y="259259"/>
                </a:lnTo>
                <a:lnTo>
                  <a:pt x="298238" y="255203"/>
                </a:lnTo>
                <a:lnTo>
                  <a:pt x="363090" y="255203"/>
                </a:lnTo>
                <a:lnTo>
                  <a:pt x="371630" y="231819"/>
                </a:lnTo>
                <a:lnTo>
                  <a:pt x="376041" y="221202"/>
                </a:lnTo>
                <a:lnTo>
                  <a:pt x="359142" y="208352"/>
                </a:lnTo>
                <a:lnTo>
                  <a:pt x="319159" y="197644"/>
                </a:lnTo>
                <a:close/>
              </a:path>
              <a:path w="1099819" h="545465">
                <a:moveTo>
                  <a:pt x="475256" y="459378"/>
                </a:moveTo>
                <a:lnTo>
                  <a:pt x="421721" y="459708"/>
                </a:lnTo>
                <a:lnTo>
                  <a:pt x="368764" y="462163"/>
                </a:lnTo>
                <a:lnTo>
                  <a:pt x="316331" y="467261"/>
                </a:lnTo>
                <a:lnTo>
                  <a:pt x="264372" y="475521"/>
                </a:lnTo>
                <a:lnTo>
                  <a:pt x="212834" y="487460"/>
                </a:lnTo>
                <a:lnTo>
                  <a:pt x="161663" y="503597"/>
                </a:lnTo>
                <a:lnTo>
                  <a:pt x="156058" y="514199"/>
                </a:lnTo>
                <a:lnTo>
                  <a:pt x="159497" y="519114"/>
                </a:lnTo>
                <a:lnTo>
                  <a:pt x="166197" y="520026"/>
                </a:lnTo>
                <a:lnTo>
                  <a:pt x="214944" y="509898"/>
                </a:lnTo>
                <a:lnTo>
                  <a:pt x="263977" y="503512"/>
                </a:lnTo>
                <a:lnTo>
                  <a:pt x="313255" y="500268"/>
                </a:lnTo>
                <a:lnTo>
                  <a:pt x="362734" y="499565"/>
                </a:lnTo>
                <a:lnTo>
                  <a:pt x="861278" y="499565"/>
                </a:lnTo>
                <a:lnTo>
                  <a:pt x="903530" y="488789"/>
                </a:lnTo>
                <a:lnTo>
                  <a:pt x="947504" y="472920"/>
                </a:lnTo>
                <a:lnTo>
                  <a:pt x="966635" y="463320"/>
                </a:lnTo>
                <a:lnTo>
                  <a:pt x="664584" y="463320"/>
                </a:lnTo>
                <a:lnTo>
                  <a:pt x="617249" y="462873"/>
                </a:lnTo>
                <a:lnTo>
                  <a:pt x="475256" y="459378"/>
                </a:lnTo>
                <a:close/>
              </a:path>
              <a:path w="1099819" h="545465">
                <a:moveTo>
                  <a:pt x="861278" y="499565"/>
                </a:moveTo>
                <a:lnTo>
                  <a:pt x="362734" y="499565"/>
                </a:lnTo>
                <a:lnTo>
                  <a:pt x="412373" y="500802"/>
                </a:lnTo>
                <a:lnTo>
                  <a:pt x="462128" y="503377"/>
                </a:lnTo>
                <a:lnTo>
                  <a:pt x="611669" y="513129"/>
                </a:lnTo>
                <a:lnTo>
                  <a:pt x="661466" y="515051"/>
                </a:lnTo>
                <a:lnTo>
                  <a:pt x="711166" y="515308"/>
                </a:lnTo>
                <a:lnTo>
                  <a:pt x="760728" y="513299"/>
                </a:lnTo>
                <a:lnTo>
                  <a:pt x="810108" y="508423"/>
                </a:lnTo>
                <a:lnTo>
                  <a:pt x="859265" y="500079"/>
                </a:lnTo>
                <a:lnTo>
                  <a:pt x="861278" y="499565"/>
                </a:lnTo>
                <a:close/>
              </a:path>
              <a:path w="1099819" h="545465">
                <a:moveTo>
                  <a:pt x="1068498" y="174880"/>
                </a:moveTo>
                <a:lnTo>
                  <a:pt x="966295" y="174880"/>
                </a:lnTo>
                <a:lnTo>
                  <a:pt x="1008538" y="192161"/>
                </a:lnTo>
                <a:lnTo>
                  <a:pt x="1035789" y="223964"/>
                </a:lnTo>
                <a:lnTo>
                  <a:pt x="1045455" y="262943"/>
                </a:lnTo>
                <a:lnTo>
                  <a:pt x="1040625" y="304330"/>
                </a:lnTo>
                <a:lnTo>
                  <a:pt x="1024389" y="343357"/>
                </a:lnTo>
                <a:lnTo>
                  <a:pt x="999837" y="375255"/>
                </a:lnTo>
                <a:lnTo>
                  <a:pt x="958883" y="406386"/>
                </a:lnTo>
                <a:lnTo>
                  <a:pt x="912101" y="428771"/>
                </a:lnTo>
                <a:lnTo>
                  <a:pt x="861728" y="444013"/>
                </a:lnTo>
                <a:lnTo>
                  <a:pt x="810003" y="453713"/>
                </a:lnTo>
                <a:lnTo>
                  <a:pt x="759164" y="459472"/>
                </a:lnTo>
                <a:lnTo>
                  <a:pt x="711894" y="462390"/>
                </a:lnTo>
                <a:lnTo>
                  <a:pt x="664584" y="463320"/>
                </a:lnTo>
                <a:lnTo>
                  <a:pt x="966635" y="463320"/>
                </a:lnTo>
                <a:lnTo>
                  <a:pt x="1027141" y="425289"/>
                </a:lnTo>
                <a:lnTo>
                  <a:pt x="1059081" y="392454"/>
                </a:lnTo>
                <a:lnTo>
                  <a:pt x="1083290" y="352889"/>
                </a:lnTo>
                <a:lnTo>
                  <a:pt x="1096939" y="308984"/>
                </a:lnTo>
                <a:lnTo>
                  <a:pt x="1099639" y="262943"/>
                </a:lnTo>
                <a:lnTo>
                  <a:pt x="1099645" y="262296"/>
                </a:lnTo>
                <a:lnTo>
                  <a:pt x="1090885" y="216945"/>
                </a:lnTo>
                <a:lnTo>
                  <a:pt x="1069991" y="176305"/>
                </a:lnTo>
                <a:lnTo>
                  <a:pt x="1068498" y="174880"/>
                </a:lnTo>
                <a:close/>
              </a:path>
              <a:path w="1099819" h="545465">
                <a:moveTo>
                  <a:pt x="363090" y="255203"/>
                </a:moveTo>
                <a:lnTo>
                  <a:pt x="298238" y="255203"/>
                </a:lnTo>
                <a:lnTo>
                  <a:pt x="322877" y="257688"/>
                </a:lnTo>
                <a:lnTo>
                  <a:pt x="343902" y="268167"/>
                </a:lnTo>
                <a:lnTo>
                  <a:pt x="356652" y="288095"/>
                </a:lnTo>
                <a:lnTo>
                  <a:pt x="367409" y="303714"/>
                </a:lnTo>
                <a:lnTo>
                  <a:pt x="383921" y="308470"/>
                </a:lnTo>
                <a:lnTo>
                  <a:pt x="400617" y="303040"/>
                </a:lnTo>
                <a:lnTo>
                  <a:pt x="411928" y="288095"/>
                </a:lnTo>
                <a:lnTo>
                  <a:pt x="417370" y="272829"/>
                </a:lnTo>
                <a:lnTo>
                  <a:pt x="356652" y="272829"/>
                </a:lnTo>
                <a:lnTo>
                  <a:pt x="363090" y="255203"/>
                </a:lnTo>
                <a:close/>
              </a:path>
              <a:path w="1099819" h="545465">
                <a:moveTo>
                  <a:pt x="745916" y="56511"/>
                </a:moveTo>
                <a:lnTo>
                  <a:pt x="602435" y="56511"/>
                </a:lnTo>
                <a:lnTo>
                  <a:pt x="638626" y="58156"/>
                </a:lnTo>
                <a:lnTo>
                  <a:pt x="672738" y="69880"/>
                </a:lnTo>
                <a:lnTo>
                  <a:pt x="726557" y="117441"/>
                </a:lnTo>
                <a:lnTo>
                  <a:pt x="743529" y="152779"/>
                </a:lnTo>
                <a:lnTo>
                  <a:pt x="750458" y="192161"/>
                </a:lnTo>
                <a:lnTo>
                  <a:pt x="748647" y="228991"/>
                </a:lnTo>
                <a:lnTo>
                  <a:pt x="738902" y="266808"/>
                </a:lnTo>
                <a:lnTo>
                  <a:pt x="739784" y="284784"/>
                </a:lnTo>
                <a:lnTo>
                  <a:pt x="752041" y="297795"/>
                </a:lnTo>
                <a:lnTo>
                  <a:pt x="769335" y="302072"/>
                </a:lnTo>
                <a:lnTo>
                  <a:pt x="785330" y="293844"/>
                </a:lnTo>
                <a:lnTo>
                  <a:pt x="795975" y="281583"/>
                </a:lnTo>
                <a:lnTo>
                  <a:pt x="792461" y="281583"/>
                </a:lnTo>
                <a:lnTo>
                  <a:pt x="746033" y="254547"/>
                </a:lnTo>
                <a:lnTo>
                  <a:pt x="773320" y="223839"/>
                </a:lnTo>
                <a:lnTo>
                  <a:pt x="804302" y="193305"/>
                </a:lnTo>
                <a:lnTo>
                  <a:pt x="804868" y="192839"/>
                </a:lnTo>
                <a:lnTo>
                  <a:pt x="799593" y="154589"/>
                </a:lnTo>
                <a:lnTo>
                  <a:pt x="786258" y="115013"/>
                </a:lnTo>
                <a:lnTo>
                  <a:pt x="765806" y="79118"/>
                </a:lnTo>
                <a:lnTo>
                  <a:pt x="745916" y="56511"/>
                </a:lnTo>
                <a:close/>
              </a:path>
              <a:path w="1099819" h="545465">
                <a:moveTo>
                  <a:pt x="804868" y="192839"/>
                </a:moveTo>
                <a:lnTo>
                  <a:pt x="804302" y="193305"/>
                </a:lnTo>
                <a:lnTo>
                  <a:pt x="773208" y="223964"/>
                </a:lnTo>
                <a:lnTo>
                  <a:pt x="746033" y="254547"/>
                </a:lnTo>
                <a:lnTo>
                  <a:pt x="792461" y="281583"/>
                </a:lnTo>
                <a:lnTo>
                  <a:pt x="803139" y="239257"/>
                </a:lnTo>
                <a:lnTo>
                  <a:pt x="805368" y="196465"/>
                </a:lnTo>
                <a:lnTo>
                  <a:pt x="804868" y="192839"/>
                </a:lnTo>
                <a:close/>
              </a:path>
              <a:path w="1099819" h="545465">
                <a:moveTo>
                  <a:pt x="953968" y="119514"/>
                </a:moveTo>
                <a:lnTo>
                  <a:pt x="913812" y="126050"/>
                </a:lnTo>
                <a:lnTo>
                  <a:pt x="875109" y="142080"/>
                </a:lnTo>
                <a:lnTo>
                  <a:pt x="838418" y="165275"/>
                </a:lnTo>
                <a:lnTo>
                  <a:pt x="804868" y="192839"/>
                </a:lnTo>
                <a:lnTo>
                  <a:pt x="805368" y="196465"/>
                </a:lnTo>
                <a:lnTo>
                  <a:pt x="803139" y="239257"/>
                </a:lnTo>
                <a:lnTo>
                  <a:pt x="792461" y="281583"/>
                </a:lnTo>
                <a:lnTo>
                  <a:pt x="795975" y="281583"/>
                </a:lnTo>
                <a:lnTo>
                  <a:pt x="812718" y="262296"/>
                </a:lnTo>
                <a:lnTo>
                  <a:pt x="845940" y="228737"/>
                </a:lnTo>
                <a:lnTo>
                  <a:pt x="883564" y="199056"/>
                </a:lnTo>
                <a:lnTo>
                  <a:pt x="924160" y="179141"/>
                </a:lnTo>
                <a:lnTo>
                  <a:pt x="966295" y="174880"/>
                </a:lnTo>
                <a:lnTo>
                  <a:pt x="1068498" y="174880"/>
                </a:lnTo>
                <a:lnTo>
                  <a:pt x="1036391" y="144246"/>
                </a:lnTo>
                <a:lnTo>
                  <a:pt x="995014" y="124803"/>
                </a:lnTo>
                <a:lnTo>
                  <a:pt x="953968" y="119514"/>
                </a:lnTo>
                <a:close/>
              </a:path>
              <a:path w="1099819" h="545465">
                <a:moveTo>
                  <a:pt x="376041" y="221202"/>
                </a:moveTo>
                <a:lnTo>
                  <a:pt x="371630" y="231819"/>
                </a:lnTo>
                <a:lnTo>
                  <a:pt x="356652" y="272829"/>
                </a:lnTo>
                <a:lnTo>
                  <a:pt x="411928" y="272829"/>
                </a:lnTo>
                <a:lnTo>
                  <a:pt x="391597" y="233030"/>
                </a:lnTo>
                <a:lnTo>
                  <a:pt x="376041" y="221202"/>
                </a:lnTo>
                <a:close/>
              </a:path>
              <a:path w="1099819" h="545465">
                <a:moveTo>
                  <a:pt x="621712" y="0"/>
                </a:moveTo>
                <a:lnTo>
                  <a:pt x="573814" y="3485"/>
                </a:lnTo>
                <a:lnTo>
                  <a:pt x="531521" y="17711"/>
                </a:lnTo>
                <a:lnTo>
                  <a:pt x="494407" y="40949"/>
                </a:lnTo>
                <a:lnTo>
                  <a:pt x="462048" y="71470"/>
                </a:lnTo>
                <a:lnTo>
                  <a:pt x="434016" y="107547"/>
                </a:lnTo>
                <a:lnTo>
                  <a:pt x="409886" y="147449"/>
                </a:lnTo>
                <a:lnTo>
                  <a:pt x="389233" y="189449"/>
                </a:lnTo>
                <a:lnTo>
                  <a:pt x="376041" y="221202"/>
                </a:lnTo>
                <a:lnTo>
                  <a:pt x="391597" y="233030"/>
                </a:lnTo>
                <a:lnTo>
                  <a:pt x="411928" y="272829"/>
                </a:lnTo>
                <a:lnTo>
                  <a:pt x="417370" y="272829"/>
                </a:lnTo>
                <a:lnTo>
                  <a:pt x="426495" y="247230"/>
                </a:lnTo>
                <a:lnTo>
                  <a:pt x="443735" y="204474"/>
                </a:lnTo>
                <a:lnTo>
                  <a:pt x="464574" y="162518"/>
                </a:lnTo>
                <a:lnTo>
                  <a:pt x="489938" y="124053"/>
                </a:lnTo>
                <a:lnTo>
                  <a:pt x="520753" y="91770"/>
                </a:lnTo>
                <a:lnTo>
                  <a:pt x="557943" y="68359"/>
                </a:lnTo>
                <a:lnTo>
                  <a:pt x="602435" y="56511"/>
                </a:lnTo>
                <a:lnTo>
                  <a:pt x="745916" y="56511"/>
                </a:lnTo>
                <a:lnTo>
                  <a:pt x="738681" y="48287"/>
                </a:lnTo>
                <a:lnTo>
                  <a:pt x="705328" y="23901"/>
                </a:lnTo>
                <a:lnTo>
                  <a:pt x="666190" y="7345"/>
                </a:lnTo>
                <a:lnTo>
                  <a:pt x="6217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71" name="object 22"/>
          <p:cNvGrpSpPr/>
          <p:nvPr/>
        </p:nvGrpSpPr>
        <p:grpSpPr>
          <a:xfrm>
            <a:off x="9822600" y="342360"/>
            <a:ext cx="600480" cy="669960"/>
            <a:chOff x="9822600" y="342360"/>
            <a:chExt cx="600480" cy="669960"/>
          </a:xfrm>
        </p:grpSpPr>
        <p:sp>
          <p:nvSpPr>
            <p:cNvPr id="72" name="object 23"/>
            <p:cNvSpPr/>
            <p:nvPr/>
          </p:nvSpPr>
          <p:spPr>
            <a:xfrm>
              <a:off x="9822600" y="342360"/>
              <a:ext cx="600480" cy="669960"/>
            </a:xfrm>
            <a:custGeom>
              <a:avLst/>
              <a:gdLst>
                <a:gd name="textAreaLeft" fmla="*/ 0 w 600480"/>
                <a:gd name="textAreaRight" fmla="*/ 601200 w 600480"/>
                <a:gd name="textAreaTop" fmla="*/ 0 h 669960"/>
                <a:gd name="textAreaBottom" fmla="*/ 670680 h 669960"/>
              </a:gdLst>
              <a:ahLst/>
              <a:cxnLst/>
              <a:rect l="textAreaLeft" t="textAreaTop" r="textAreaRight" b="textAreaBottom"/>
              <a:pathLst>
                <a:path w="991234" h="1106170">
                  <a:moveTo>
                    <a:pt x="991082" y="800887"/>
                  </a:moveTo>
                  <a:lnTo>
                    <a:pt x="984338" y="758063"/>
                  </a:lnTo>
                  <a:lnTo>
                    <a:pt x="971423" y="713232"/>
                  </a:lnTo>
                  <a:lnTo>
                    <a:pt x="952182" y="669683"/>
                  </a:lnTo>
                  <a:lnTo>
                    <a:pt x="936498" y="645934"/>
                  </a:lnTo>
                  <a:lnTo>
                    <a:pt x="936498" y="832129"/>
                  </a:lnTo>
                  <a:lnTo>
                    <a:pt x="926084" y="868908"/>
                  </a:lnTo>
                  <a:lnTo>
                    <a:pt x="902703" y="899985"/>
                  </a:lnTo>
                  <a:lnTo>
                    <a:pt x="864247" y="922985"/>
                  </a:lnTo>
                  <a:lnTo>
                    <a:pt x="827951" y="934643"/>
                  </a:lnTo>
                  <a:lnTo>
                    <a:pt x="790321" y="943127"/>
                  </a:lnTo>
                  <a:lnTo>
                    <a:pt x="714781" y="956868"/>
                  </a:lnTo>
                  <a:lnTo>
                    <a:pt x="670166" y="966025"/>
                  </a:lnTo>
                  <a:lnTo>
                    <a:pt x="625640" y="975626"/>
                  </a:lnTo>
                  <a:lnTo>
                    <a:pt x="484454" y="1008176"/>
                  </a:lnTo>
                  <a:lnTo>
                    <a:pt x="380136" y="1034592"/>
                  </a:lnTo>
                  <a:lnTo>
                    <a:pt x="258279" y="1067485"/>
                  </a:lnTo>
                  <a:lnTo>
                    <a:pt x="259511" y="1066292"/>
                  </a:lnTo>
                  <a:lnTo>
                    <a:pt x="285597" y="1023264"/>
                  </a:lnTo>
                  <a:lnTo>
                    <a:pt x="303593" y="975334"/>
                  </a:lnTo>
                  <a:lnTo>
                    <a:pt x="316166" y="924674"/>
                  </a:lnTo>
                  <a:lnTo>
                    <a:pt x="325958" y="873429"/>
                  </a:lnTo>
                  <a:lnTo>
                    <a:pt x="335622" y="823772"/>
                  </a:lnTo>
                  <a:lnTo>
                    <a:pt x="355587" y="749744"/>
                  </a:lnTo>
                  <a:lnTo>
                    <a:pt x="371551" y="714489"/>
                  </a:lnTo>
                  <a:lnTo>
                    <a:pt x="407936" y="677672"/>
                  </a:lnTo>
                  <a:lnTo>
                    <a:pt x="414604" y="689317"/>
                  </a:lnTo>
                  <a:lnTo>
                    <a:pt x="416433" y="707910"/>
                  </a:lnTo>
                  <a:lnTo>
                    <a:pt x="416471" y="714489"/>
                  </a:lnTo>
                  <a:lnTo>
                    <a:pt x="416344" y="725741"/>
                  </a:lnTo>
                  <a:lnTo>
                    <a:pt x="415493" y="753414"/>
                  </a:lnTo>
                  <a:lnTo>
                    <a:pt x="412457" y="836434"/>
                  </a:lnTo>
                  <a:lnTo>
                    <a:pt x="420243" y="856589"/>
                  </a:lnTo>
                  <a:lnTo>
                    <a:pt x="439026" y="865657"/>
                  </a:lnTo>
                  <a:lnTo>
                    <a:pt x="459359" y="862126"/>
                  </a:lnTo>
                  <a:lnTo>
                    <a:pt x="471766" y="844473"/>
                  </a:lnTo>
                  <a:lnTo>
                    <a:pt x="473506" y="836434"/>
                  </a:lnTo>
                  <a:lnTo>
                    <a:pt x="482511" y="794626"/>
                  </a:lnTo>
                  <a:lnTo>
                    <a:pt x="495503" y="744347"/>
                  </a:lnTo>
                  <a:lnTo>
                    <a:pt x="512787" y="695579"/>
                  </a:lnTo>
                  <a:lnTo>
                    <a:pt x="536422" y="650227"/>
                  </a:lnTo>
                  <a:lnTo>
                    <a:pt x="568452" y="610235"/>
                  </a:lnTo>
                  <a:lnTo>
                    <a:pt x="622782" y="583615"/>
                  </a:lnTo>
                  <a:lnTo>
                    <a:pt x="646925" y="593090"/>
                  </a:lnTo>
                  <a:lnTo>
                    <a:pt x="664210" y="621919"/>
                  </a:lnTo>
                  <a:lnTo>
                    <a:pt x="670699" y="656590"/>
                  </a:lnTo>
                  <a:lnTo>
                    <a:pt x="671360" y="685660"/>
                  </a:lnTo>
                  <a:lnTo>
                    <a:pt x="671474" y="695579"/>
                  </a:lnTo>
                  <a:lnTo>
                    <a:pt x="671004" y="728878"/>
                  </a:lnTo>
                  <a:lnTo>
                    <a:pt x="673582" y="764463"/>
                  </a:lnTo>
                  <a:lnTo>
                    <a:pt x="680580" y="777125"/>
                  </a:lnTo>
                  <a:lnTo>
                    <a:pt x="693826" y="784301"/>
                  </a:lnTo>
                  <a:lnTo>
                    <a:pt x="708825" y="784682"/>
                  </a:lnTo>
                  <a:lnTo>
                    <a:pt x="721093" y="776998"/>
                  </a:lnTo>
                  <a:lnTo>
                    <a:pt x="738136" y="749744"/>
                  </a:lnTo>
                  <a:lnTo>
                    <a:pt x="738314" y="749350"/>
                  </a:lnTo>
                  <a:lnTo>
                    <a:pt x="750620" y="721017"/>
                  </a:lnTo>
                  <a:lnTo>
                    <a:pt x="761707" y="691629"/>
                  </a:lnTo>
                  <a:lnTo>
                    <a:pt x="774585" y="662406"/>
                  </a:lnTo>
                  <a:lnTo>
                    <a:pt x="800696" y="635050"/>
                  </a:lnTo>
                  <a:lnTo>
                    <a:pt x="832510" y="632053"/>
                  </a:lnTo>
                  <a:lnTo>
                    <a:pt x="864260" y="647357"/>
                  </a:lnTo>
                  <a:lnTo>
                    <a:pt x="910767" y="711034"/>
                  </a:lnTo>
                  <a:lnTo>
                    <a:pt x="926744" y="750836"/>
                  </a:lnTo>
                  <a:lnTo>
                    <a:pt x="936028" y="791984"/>
                  </a:lnTo>
                  <a:lnTo>
                    <a:pt x="936498" y="832129"/>
                  </a:lnTo>
                  <a:lnTo>
                    <a:pt x="936498" y="645934"/>
                  </a:lnTo>
                  <a:lnTo>
                    <a:pt x="927341" y="632053"/>
                  </a:lnTo>
                  <a:lnTo>
                    <a:pt x="926439" y="630682"/>
                  </a:lnTo>
                  <a:lnTo>
                    <a:pt x="894041" y="599516"/>
                  </a:lnTo>
                  <a:lnTo>
                    <a:pt x="854837" y="579462"/>
                  </a:lnTo>
                  <a:lnTo>
                    <a:pt x="822236" y="574192"/>
                  </a:lnTo>
                  <a:lnTo>
                    <a:pt x="790689" y="578599"/>
                  </a:lnTo>
                  <a:lnTo>
                    <a:pt x="762101" y="592353"/>
                  </a:lnTo>
                  <a:lnTo>
                    <a:pt x="738390" y="615149"/>
                  </a:lnTo>
                  <a:lnTo>
                    <a:pt x="724217" y="640143"/>
                  </a:lnTo>
                  <a:lnTo>
                    <a:pt x="721880" y="615391"/>
                  </a:lnTo>
                  <a:lnTo>
                    <a:pt x="709676" y="583615"/>
                  </a:lnTo>
                  <a:lnTo>
                    <a:pt x="705586" y="572973"/>
                  </a:lnTo>
                  <a:lnTo>
                    <a:pt x="679615" y="543445"/>
                  </a:lnTo>
                  <a:lnTo>
                    <a:pt x="668858" y="538060"/>
                  </a:lnTo>
                  <a:lnTo>
                    <a:pt x="671195" y="535749"/>
                  </a:lnTo>
                  <a:lnTo>
                    <a:pt x="674928" y="522325"/>
                  </a:lnTo>
                  <a:lnTo>
                    <a:pt x="672731" y="507276"/>
                  </a:lnTo>
                  <a:lnTo>
                    <a:pt x="668337" y="492340"/>
                  </a:lnTo>
                  <a:lnTo>
                    <a:pt x="663524" y="477380"/>
                  </a:lnTo>
                  <a:lnTo>
                    <a:pt x="660095" y="462203"/>
                  </a:lnTo>
                  <a:lnTo>
                    <a:pt x="658799" y="451027"/>
                  </a:lnTo>
                  <a:lnTo>
                    <a:pt x="661187" y="454609"/>
                  </a:lnTo>
                  <a:lnTo>
                    <a:pt x="682650" y="462407"/>
                  </a:lnTo>
                  <a:lnTo>
                    <a:pt x="705040" y="452081"/>
                  </a:lnTo>
                  <a:lnTo>
                    <a:pt x="710603" y="446036"/>
                  </a:lnTo>
                  <a:lnTo>
                    <a:pt x="711365" y="445160"/>
                  </a:lnTo>
                  <a:lnTo>
                    <a:pt x="715987" y="439915"/>
                  </a:lnTo>
                  <a:lnTo>
                    <a:pt x="721245" y="433692"/>
                  </a:lnTo>
                  <a:lnTo>
                    <a:pt x="726440" y="427342"/>
                  </a:lnTo>
                  <a:lnTo>
                    <a:pt x="732078" y="411835"/>
                  </a:lnTo>
                  <a:lnTo>
                    <a:pt x="753732" y="378599"/>
                  </a:lnTo>
                  <a:lnTo>
                    <a:pt x="796163" y="313880"/>
                  </a:lnTo>
                  <a:lnTo>
                    <a:pt x="825246" y="270573"/>
                  </a:lnTo>
                  <a:lnTo>
                    <a:pt x="854964" y="227685"/>
                  </a:lnTo>
                  <a:lnTo>
                    <a:pt x="885571" y="185305"/>
                  </a:lnTo>
                  <a:lnTo>
                    <a:pt x="910996" y="151841"/>
                  </a:lnTo>
                  <a:lnTo>
                    <a:pt x="917295" y="143548"/>
                  </a:lnTo>
                  <a:lnTo>
                    <a:pt x="924725" y="128333"/>
                  </a:lnTo>
                  <a:lnTo>
                    <a:pt x="925182" y="112217"/>
                  </a:lnTo>
                  <a:lnTo>
                    <a:pt x="918146" y="98259"/>
                  </a:lnTo>
                  <a:lnTo>
                    <a:pt x="917435" y="97853"/>
                  </a:lnTo>
                  <a:lnTo>
                    <a:pt x="903046" y="89560"/>
                  </a:lnTo>
                  <a:lnTo>
                    <a:pt x="857237" y="77774"/>
                  </a:lnTo>
                  <a:lnTo>
                    <a:pt x="838822" y="73266"/>
                  </a:lnTo>
                  <a:lnTo>
                    <a:pt x="838822" y="139471"/>
                  </a:lnTo>
                  <a:lnTo>
                    <a:pt x="812774" y="173062"/>
                  </a:lnTo>
                  <a:lnTo>
                    <a:pt x="783831" y="211328"/>
                  </a:lnTo>
                  <a:lnTo>
                    <a:pt x="755472" y="250088"/>
                  </a:lnTo>
                  <a:lnTo>
                    <a:pt x="727875" y="289382"/>
                  </a:lnTo>
                  <a:lnTo>
                    <a:pt x="701255" y="329247"/>
                  </a:lnTo>
                  <a:lnTo>
                    <a:pt x="675767" y="369709"/>
                  </a:lnTo>
                  <a:lnTo>
                    <a:pt x="654710" y="405561"/>
                  </a:lnTo>
                  <a:lnTo>
                    <a:pt x="654329" y="401828"/>
                  </a:lnTo>
                  <a:lnTo>
                    <a:pt x="649503" y="373849"/>
                  </a:lnTo>
                  <a:lnTo>
                    <a:pt x="641375" y="346417"/>
                  </a:lnTo>
                  <a:lnTo>
                    <a:pt x="632841" y="329120"/>
                  </a:lnTo>
                  <a:lnTo>
                    <a:pt x="628827" y="320979"/>
                  </a:lnTo>
                  <a:lnTo>
                    <a:pt x="616178" y="305549"/>
                  </a:lnTo>
                  <a:lnTo>
                    <a:pt x="616178" y="524560"/>
                  </a:lnTo>
                  <a:lnTo>
                    <a:pt x="610108" y="524065"/>
                  </a:lnTo>
                  <a:lnTo>
                    <a:pt x="572338" y="535089"/>
                  </a:lnTo>
                  <a:lnTo>
                    <a:pt x="531545" y="562025"/>
                  </a:lnTo>
                  <a:lnTo>
                    <a:pt x="498678" y="597535"/>
                  </a:lnTo>
                  <a:lnTo>
                    <a:pt x="475043" y="635508"/>
                  </a:lnTo>
                  <a:lnTo>
                    <a:pt x="469112" y="593090"/>
                  </a:lnTo>
                  <a:lnTo>
                    <a:pt x="460209" y="549846"/>
                  </a:lnTo>
                  <a:lnTo>
                    <a:pt x="450215" y="508190"/>
                  </a:lnTo>
                  <a:lnTo>
                    <a:pt x="438924" y="466140"/>
                  </a:lnTo>
                  <a:lnTo>
                    <a:pt x="426059" y="424561"/>
                  </a:lnTo>
                  <a:lnTo>
                    <a:pt x="411746" y="383463"/>
                  </a:lnTo>
                  <a:lnTo>
                    <a:pt x="405523" y="367245"/>
                  </a:lnTo>
                  <a:lnTo>
                    <a:pt x="433451" y="356489"/>
                  </a:lnTo>
                  <a:lnTo>
                    <a:pt x="462457" y="345846"/>
                  </a:lnTo>
                  <a:lnTo>
                    <a:pt x="471741" y="342811"/>
                  </a:lnTo>
                  <a:lnTo>
                    <a:pt x="491744" y="336270"/>
                  </a:lnTo>
                  <a:lnTo>
                    <a:pt x="514642" y="330669"/>
                  </a:lnTo>
                  <a:lnTo>
                    <a:pt x="537883" y="329120"/>
                  </a:lnTo>
                  <a:lnTo>
                    <a:pt x="559384" y="334632"/>
                  </a:lnTo>
                  <a:lnTo>
                    <a:pt x="587641" y="370649"/>
                  </a:lnTo>
                  <a:lnTo>
                    <a:pt x="596658" y="416280"/>
                  </a:lnTo>
                  <a:lnTo>
                    <a:pt x="598551" y="439166"/>
                  </a:lnTo>
                  <a:lnTo>
                    <a:pt x="601040" y="467487"/>
                  </a:lnTo>
                  <a:lnTo>
                    <a:pt x="605942" y="497154"/>
                  </a:lnTo>
                  <a:lnTo>
                    <a:pt x="616089" y="524446"/>
                  </a:lnTo>
                  <a:lnTo>
                    <a:pt x="616178" y="305549"/>
                  </a:lnTo>
                  <a:lnTo>
                    <a:pt x="610781" y="298958"/>
                  </a:lnTo>
                  <a:lnTo>
                    <a:pt x="584758" y="281063"/>
                  </a:lnTo>
                  <a:lnTo>
                    <a:pt x="555739" y="271894"/>
                  </a:lnTo>
                  <a:lnTo>
                    <a:pt x="524992" y="270116"/>
                  </a:lnTo>
                  <a:lnTo>
                    <a:pt x="493737" y="274472"/>
                  </a:lnTo>
                  <a:lnTo>
                    <a:pt x="426288" y="296113"/>
                  </a:lnTo>
                  <a:lnTo>
                    <a:pt x="360349" y="322491"/>
                  </a:lnTo>
                  <a:lnTo>
                    <a:pt x="338632" y="346811"/>
                  </a:lnTo>
                  <a:lnTo>
                    <a:pt x="340029" y="358292"/>
                  </a:lnTo>
                  <a:lnTo>
                    <a:pt x="355612" y="398030"/>
                  </a:lnTo>
                  <a:lnTo>
                    <a:pt x="370039" y="438200"/>
                  </a:lnTo>
                  <a:lnTo>
                    <a:pt x="379755" y="467804"/>
                  </a:lnTo>
                  <a:lnTo>
                    <a:pt x="376326" y="465569"/>
                  </a:lnTo>
                  <a:lnTo>
                    <a:pt x="330555" y="444131"/>
                  </a:lnTo>
                  <a:lnTo>
                    <a:pt x="282778" y="426885"/>
                  </a:lnTo>
                  <a:lnTo>
                    <a:pt x="235127" y="412419"/>
                  </a:lnTo>
                  <a:lnTo>
                    <a:pt x="184581" y="399148"/>
                  </a:lnTo>
                  <a:lnTo>
                    <a:pt x="133400" y="388378"/>
                  </a:lnTo>
                  <a:lnTo>
                    <a:pt x="101193" y="383197"/>
                  </a:lnTo>
                  <a:lnTo>
                    <a:pt x="111937" y="374256"/>
                  </a:lnTo>
                  <a:lnTo>
                    <a:pt x="163360" y="330415"/>
                  </a:lnTo>
                  <a:lnTo>
                    <a:pt x="199821" y="297929"/>
                  </a:lnTo>
                  <a:lnTo>
                    <a:pt x="235724" y="264858"/>
                  </a:lnTo>
                  <a:lnTo>
                    <a:pt x="271094" y="231216"/>
                  </a:lnTo>
                  <a:lnTo>
                    <a:pt x="305943" y="197002"/>
                  </a:lnTo>
                  <a:lnTo>
                    <a:pt x="340296" y="162255"/>
                  </a:lnTo>
                  <a:lnTo>
                    <a:pt x="374154" y="126961"/>
                  </a:lnTo>
                  <a:lnTo>
                    <a:pt x="407555" y="91160"/>
                  </a:lnTo>
                  <a:lnTo>
                    <a:pt x="414997" y="82816"/>
                  </a:lnTo>
                  <a:lnTo>
                    <a:pt x="423075" y="74295"/>
                  </a:lnTo>
                  <a:lnTo>
                    <a:pt x="432015" y="66954"/>
                  </a:lnTo>
                  <a:lnTo>
                    <a:pt x="442048" y="62077"/>
                  </a:lnTo>
                  <a:lnTo>
                    <a:pt x="456717" y="60147"/>
                  </a:lnTo>
                  <a:lnTo>
                    <a:pt x="472465" y="61569"/>
                  </a:lnTo>
                  <a:lnTo>
                    <a:pt x="502767" y="67576"/>
                  </a:lnTo>
                  <a:lnTo>
                    <a:pt x="565162" y="78689"/>
                  </a:lnTo>
                  <a:lnTo>
                    <a:pt x="627367" y="90792"/>
                  </a:lnTo>
                  <a:lnTo>
                    <a:pt x="679386" y="101676"/>
                  </a:lnTo>
                  <a:lnTo>
                    <a:pt x="731240" y="113245"/>
                  </a:lnTo>
                  <a:lnTo>
                    <a:pt x="782955" y="125476"/>
                  </a:lnTo>
                  <a:lnTo>
                    <a:pt x="834504" y="138341"/>
                  </a:lnTo>
                  <a:lnTo>
                    <a:pt x="838822" y="139471"/>
                  </a:lnTo>
                  <a:lnTo>
                    <a:pt x="838822" y="73266"/>
                  </a:lnTo>
                  <a:lnTo>
                    <a:pt x="811301" y="66497"/>
                  </a:lnTo>
                  <a:lnTo>
                    <a:pt x="784136" y="60147"/>
                  </a:lnTo>
                  <a:lnTo>
                    <a:pt x="765238" y="55727"/>
                  </a:lnTo>
                  <a:lnTo>
                    <a:pt x="719061" y="45478"/>
                  </a:lnTo>
                  <a:lnTo>
                    <a:pt x="672757" y="35750"/>
                  </a:lnTo>
                  <a:lnTo>
                    <a:pt x="592226" y="20142"/>
                  </a:lnTo>
                  <a:lnTo>
                    <a:pt x="523786" y="8128"/>
                  </a:lnTo>
                  <a:lnTo>
                    <a:pt x="462394" y="0"/>
                  </a:lnTo>
                  <a:lnTo>
                    <a:pt x="436778" y="1295"/>
                  </a:lnTo>
                  <a:lnTo>
                    <a:pt x="389191" y="22733"/>
                  </a:lnTo>
                  <a:lnTo>
                    <a:pt x="346532" y="65252"/>
                  </a:lnTo>
                  <a:lnTo>
                    <a:pt x="326542" y="88176"/>
                  </a:lnTo>
                  <a:lnTo>
                    <a:pt x="306412" y="110490"/>
                  </a:lnTo>
                  <a:lnTo>
                    <a:pt x="260921" y="157416"/>
                  </a:lnTo>
                  <a:lnTo>
                    <a:pt x="214350" y="203301"/>
                  </a:lnTo>
                  <a:lnTo>
                    <a:pt x="174688" y="240766"/>
                  </a:lnTo>
                  <a:lnTo>
                    <a:pt x="134302" y="277431"/>
                  </a:lnTo>
                  <a:lnTo>
                    <a:pt x="93230" y="313334"/>
                  </a:lnTo>
                  <a:lnTo>
                    <a:pt x="51498" y="348449"/>
                  </a:lnTo>
                  <a:lnTo>
                    <a:pt x="9131" y="382828"/>
                  </a:lnTo>
                  <a:lnTo>
                    <a:pt x="0" y="397700"/>
                  </a:lnTo>
                  <a:lnTo>
                    <a:pt x="2908" y="413626"/>
                  </a:lnTo>
                  <a:lnTo>
                    <a:pt x="14084" y="426631"/>
                  </a:lnTo>
                  <a:lnTo>
                    <a:pt x="29819" y="432777"/>
                  </a:lnTo>
                  <a:lnTo>
                    <a:pt x="78105" y="437642"/>
                  </a:lnTo>
                  <a:lnTo>
                    <a:pt x="126022" y="444373"/>
                  </a:lnTo>
                  <a:lnTo>
                    <a:pt x="173609" y="453136"/>
                  </a:lnTo>
                  <a:lnTo>
                    <a:pt x="220891" y="464134"/>
                  </a:lnTo>
                  <a:lnTo>
                    <a:pt x="266268" y="477710"/>
                  </a:lnTo>
                  <a:lnTo>
                    <a:pt x="311200" y="493191"/>
                  </a:lnTo>
                  <a:lnTo>
                    <a:pt x="356209" y="508228"/>
                  </a:lnTo>
                  <a:lnTo>
                    <a:pt x="395351" y="518718"/>
                  </a:lnTo>
                  <a:lnTo>
                    <a:pt x="395630" y="519620"/>
                  </a:lnTo>
                  <a:lnTo>
                    <a:pt x="406247" y="560844"/>
                  </a:lnTo>
                  <a:lnTo>
                    <a:pt x="415594" y="602424"/>
                  </a:lnTo>
                  <a:lnTo>
                    <a:pt x="419061" y="617588"/>
                  </a:lnTo>
                  <a:lnTo>
                    <a:pt x="365709" y="629043"/>
                  </a:lnTo>
                  <a:lnTo>
                    <a:pt x="332613" y="664502"/>
                  </a:lnTo>
                  <a:lnTo>
                    <a:pt x="309765" y="703211"/>
                  </a:lnTo>
                  <a:lnTo>
                    <a:pt x="291922" y="749007"/>
                  </a:lnTo>
                  <a:lnTo>
                    <a:pt x="279006" y="796226"/>
                  </a:lnTo>
                  <a:lnTo>
                    <a:pt x="268897" y="844473"/>
                  </a:lnTo>
                  <a:lnTo>
                    <a:pt x="259613" y="892479"/>
                  </a:lnTo>
                  <a:lnTo>
                    <a:pt x="248386" y="939596"/>
                  </a:lnTo>
                  <a:lnTo>
                    <a:pt x="233476" y="984237"/>
                  </a:lnTo>
                  <a:lnTo>
                    <a:pt x="213944" y="1026960"/>
                  </a:lnTo>
                  <a:lnTo>
                    <a:pt x="188810" y="1068349"/>
                  </a:lnTo>
                  <a:lnTo>
                    <a:pt x="185534" y="1084046"/>
                  </a:lnTo>
                  <a:lnTo>
                    <a:pt x="187248" y="1087234"/>
                  </a:lnTo>
                  <a:lnTo>
                    <a:pt x="172554" y="1091336"/>
                  </a:lnTo>
                  <a:lnTo>
                    <a:pt x="167982" y="1094905"/>
                  </a:lnTo>
                  <a:lnTo>
                    <a:pt x="167589" y="1100112"/>
                  </a:lnTo>
                  <a:lnTo>
                    <a:pt x="170649" y="1104480"/>
                  </a:lnTo>
                  <a:lnTo>
                    <a:pt x="176441" y="1105509"/>
                  </a:lnTo>
                  <a:lnTo>
                    <a:pt x="198208" y="1101001"/>
                  </a:lnTo>
                  <a:lnTo>
                    <a:pt x="207086" y="1105916"/>
                  </a:lnTo>
                  <a:lnTo>
                    <a:pt x="222694" y="1102245"/>
                  </a:lnTo>
                  <a:lnTo>
                    <a:pt x="230835" y="1094295"/>
                  </a:lnTo>
                  <a:lnTo>
                    <a:pt x="568413" y="1030554"/>
                  </a:lnTo>
                  <a:lnTo>
                    <a:pt x="741629" y="1000036"/>
                  </a:lnTo>
                  <a:lnTo>
                    <a:pt x="780110" y="993724"/>
                  </a:lnTo>
                  <a:lnTo>
                    <a:pt x="818426" y="986612"/>
                  </a:lnTo>
                  <a:lnTo>
                    <a:pt x="856234" y="977734"/>
                  </a:lnTo>
                  <a:lnTo>
                    <a:pt x="903579" y="959358"/>
                  </a:lnTo>
                  <a:lnTo>
                    <a:pt x="942695" y="931976"/>
                  </a:lnTo>
                  <a:lnTo>
                    <a:pt x="971613" y="896112"/>
                  </a:lnTo>
                  <a:lnTo>
                    <a:pt x="988390" y="852246"/>
                  </a:lnTo>
                  <a:lnTo>
                    <a:pt x="991082" y="80088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pic>
          <p:nvPicPr>
            <p:cNvPr id="73" name="object 24"/>
            <p:cNvPicPr/>
            <p:nvPr/>
          </p:nvPicPr>
          <p:blipFill>
            <a:blip r:embed="rId13"/>
            <a:stretch/>
          </p:blipFill>
          <p:spPr>
            <a:xfrm>
              <a:off x="10331280" y="502920"/>
              <a:ext cx="87120" cy="141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4" name="object 25"/>
          <p:cNvSpPr/>
          <p:nvPr/>
        </p:nvSpPr>
        <p:spPr>
          <a:xfrm>
            <a:off x="9445680" y="1263600"/>
            <a:ext cx="309600" cy="200880"/>
          </a:xfrm>
          <a:custGeom>
            <a:avLst/>
            <a:gdLst>
              <a:gd name="textAreaLeft" fmla="*/ 0 w 309600"/>
              <a:gd name="textAreaRight" fmla="*/ 310320 w 309600"/>
              <a:gd name="textAreaTop" fmla="*/ 0 h 200880"/>
              <a:gd name="textAreaBottom" fmla="*/ 201600 h 200880"/>
            </a:gdLst>
            <a:ahLst/>
            <a:cxnLst/>
            <a:rect l="textAreaLeft" t="textAreaTop" r="textAreaRight" b="textAreaBottom"/>
            <a:pathLst>
              <a:path w="511809" h="332739">
                <a:moveTo>
                  <a:pt x="11402" y="69024"/>
                </a:moveTo>
                <a:lnTo>
                  <a:pt x="3953" y="70498"/>
                </a:lnTo>
                <a:lnTo>
                  <a:pt x="0" y="76025"/>
                </a:lnTo>
                <a:lnTo>
                  <a:pt x="491" y="82622"/>
                </a:lnTo>
                <a:lnTo>
                  <a:pt x="6376" y="87306"/>
                </a:lnTo>
                <a:lnTo>
                  <a:pt x="55116" y="104363"/>
                </a:lnTo>
                <a:lnTo>
                  <a:pt x="102820" y="125134"/>
                </a:lnTo>
                <a:lnTo>
                  <a:pt x="148986" y="149185"/>
                </a:lnTo>
                <a:lnTo>
                  <a:pt x="193114" y="176078"/>
                </a:lnTo>
                <a:lnTo>
                  <a:pt x="228758" y="202015"/>
                </a:lnTo>
                <a:lnTo>
                  <a:pt x="260938" y="232373"/>
                </a:lnTo>
                <a:lnTo>
                  <a:pt x="286794" y="267661"/>
                </a:lnTo>
                <a:lnTo>
                  <a:pt x="303467" y="308388"/>
                </a:lnTo>
                <a:lnTo>
                  <a:pt x="316091" y="325949"/>
                </a:lnTo>
                <a:lnTo>
                  <a:pt x="336672" y="332403"/>
                </a:lnTo>
                <a:lnTo>
                  <a:pt x="356850" y="326850"/>
                </a:lnTo>
                <a:lnTo>
                  <a:pt x="368261" y="308388"/>
                </a:lnTo>
                <a:lnTo>
                  <a:pt x="369976" y="299467"/>
                </a:lnTo>
                <a:lnTo>
                  <a:pt x="302283" y="299467"/>
                </a:lnTo>
                <a:lnTo>
                  <a:pt x="307525" y="252885"/>
                </a:lnTo>
                <a:lnTo>
                  <a:pt x="318126" y="210846"/>
                </a:lnTo>
                <a:lnTo>
                  <a:pt x="316436" y="208653"/>
                </a:lnTo>
                <a:lnTo>
                  <a:pt x="281363" y="175936"/>
                </a:lnTo>
                <a:lnTo>
                  <a:pt x="241639" y="148159"/>
                </a:lnTo>
                <a:lnTo>
                  <a:pt x="198352" y="124913"/>
                </a:lnTo>
                <a:lnTo>
                  <a:pt x="152594" y="105786"/>
                </a:lnTo>
                <a:lnTo>
                  <a:pt x="105456" y="90369"/>
                </a:lnTo>
                <a:lnTo>
                  <a:pt x="58029" y="78251"/>
                </a:lnTo>
                <a:lnTo>
                  <a:pt x="11402" y="69024"/>
                </a:lnTo>
                <a:close/>
              </a:path>
              <a:path w="511809" h="332739">
                <a:moveTo>
                  <a:pt x="318126" y="210846"/>
                </a:moveTo>
                <a:lnTo>
                  <a:pt x="307525" y="252885"/>
                </a:lnTo>
                <a:lnTo>
                  <a:pt x="302283" y="299467"/>
                </a:lnTo>
                <a:lnTo>
                  <a:pt x="368261" y="290546"/>
                </a:lnTo>
                <a:lnTo>
                  <a:pt x="345765" y="246719"/>
                </a:lnTo>
                <a:lnTo>
                  <a:pt x="318126" y="210846"/>
                </a:lnTo>
                <a:close/>
              </a:path>
              <a:path w="511809" h="332739">
                <a:moveTo>
                  <a:pt x="489314" y="0"/>
                </a:moveTo>
                <a:lnTo>
                  <a:pt x="447919" y="16391"/>
                </a:lnTo>
                <a:lnTo>
                  <a:pt x="411689" y="46010"/>
                </a:lnTo>
                <a:lnTo>
                  <a:pt x="381215" y="82824"/>
                </a:lnTo>
                <a:lnTo>
                  <a:pt x="357088" y="120802"/>
                </a:lnTo>
                <a:lnTo>
                  <a:pt x="335968" y="162660"/>
                </a:lnTo>
                <a:lnTo>
                  <a:pt x="319100" y="206985"/>
                </a:lnTo>
                <a:lnTo>
                  <a:pt x="318126" y="210846"/>
                </a:lnTo>
                <a:lnTo>
                  <a:pt x="345765" y="246719"/>
                </a:lnTo>
                <a:lnTo>
                  <a:pt x="368261" y="290546"/>
                </a:lnTo>
                <a:lnTo>
                  <a:pt x="302283" y="299467"/>
                </a:lnTo>
                <a:lnTo>
                  <a:pt x="369976" y="299467"/>
                </a:lnTo>
                <a:lnTo>
                  <a:pt x="375918" y="268555"/>
                </a:lnTo>
                <a:lnTo>
                  <a:pt x="385946" y="229955"/>
                </a:lnTo>
                <a:lnTo>
                  <a:pt x="399444" y="192506"/>
                </a:lnTo>
                <a:lnTo>
                  <a:pt x="417516" y="156131"/>
                </a:lnTo>
                <a:lnTo>
                  <a:pt x="438533" y="123134"/>
                </a:lnTo>
                <a:lnTo>
                  <a:pt x="462080" y="91913"/>
                </a:lnTo>
                <a:lnTo>
                  <a:pt x="475001" y="76193"/>
                </a:lnTo>
                <a:lnTo>
                  <a:pt x="487784" y="60252"/>
                </a:lnTo>
                <a:lnTo>
                  <a:pt x="499553" y="43701"/>
                </a:lnTo>
                <a:lnTo>
                  <a:pt x="509429" y="26156"/>
                </a:lnTo>
                <a:lnTo>
                  <a:pt x="511424" y="15508"/>
                </a:lnTo>
                <a:lnTo>
                  <a:pt x="507865" y="6544"/>
                </a:lnTo>
                <a:lnTo>
                  <a:pt x="500060" y="847"/>
                </a:lnTo>
                <a:lnTo>
                  <a:pt x="4893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5" name="object 26"/>
          <p:cNvSpPr/>
          <p:nvPr/>
        </p:nvSpPr>
        <p:spPr>
          <a:xfrm>
            <a:off x="11784960" y="1923840"/>
            <a:ext cx="246240" cy="138960"/>
          </a:xfrm>
          <a:custGeom>
            <a:avLst/>
            <a:gdLst>
              <a:gd name="textAreaLeft" fmla="*/ 0 w 246240"/>
              <a:gd name="textAreaRight" fmla="*/ 246960 w 246240"/>
              <a:gd name="textAreaTop" fmla="*/ 0 h 138960"/>
              <a:gd name="textAreaBottom" fmla="*/ 139680 h 138960"/>
            </a:gdLst>
            <a:ahLst/>
            <a:cxnLst/>
            <a:rect l="textAreaLeft" t="textAreaTop" r="textAreaRight" b="textAreaBottom"/>
            <a:pathLst>
              <a:path w="407034" h="230504">
                <a:moveTo>
                  <a:pt x="9325" y="6785"/>
                </a:moveTo>
                <a:lnTo>
                  <a:pt x="3938" y="7357"/>
                </a:lnTo>
                <a:lnTo>
                  <a:pt x="483" y="11353"/>
                </a:lnTo>
                <a:lnTo>
                  <a:pt x="0" y="16515"/>
                </a:lnTo>
                <a:lnTo>
                  <a:pt x="3524" y="20585"/>
                </a:lnTo>
                <a:lnTo>
                  <a:pt x="49129" y="44404"/>
                </a:lnTo>
                <a:lnTo>
                  <a:pt x="92842" y="72216"/>
                </a:lnTo>
                <a:lnTo>
                  <a:pt x="134075" y="103813"/>
                </a:lnTo>
                <a:lnTo>
                  <a:pt x="172240" y="138988"/>
                </a:lnTo>
                <a:lnTo>
                  <a:pt x="206749" y="177532"/>
                </a:lnTo>
                <a:lnTo>
                  <a:pt x="237014" y="219239"/>
                </a:lnTo>
                <a:lnTo>
                  <a:pt x="247229" y="227901"/>
                </a:lnTo>
                <a:lnTo>
                  <a:pt x="260024" y="229951"/>
                </a:lnTo>
                <a:lnTo>
                  <a:pt x="271806" y="225270"/>
                </a:lnTo>
                <a:lnTo>
                  <a:pt x="278981" y="213742"/>
                </a:lnTo>
                <a:lnTo>
                  <a:pt x="280579" y="207648"/>
                </a:lnTo>
                <a:lnTo>
                  <a:pt x="233894" y="207648"/>
                </a:lnTo>
                <a:lnTo>
                  <a:pt x="237939" y="164505"/>
                </a:lnTo>
                <a:lnTo>
                  <a:pt x="209200" y="122737"/>
                </a:lnTo>
                <a:lnTo>
                  <a:pt x="173723" y="92856"/>
                </a:lnTo>
                <a:lnTo>
                  <a:pt x="135951" y="66159"/>
                </a:lnTo>
                <a:lnTo>
                  <a:pt x="95930" y="42809"/>
                </a:lnTo>
                <a:lnTo>
                  <a:pt x="53706" y="22964"/>
                </a:lnTo>
                <a:lnTo>
                  <a:pt x="9325" y="6785"/>
                </a:lnTo>
                <a:close/>
              </a:path>
              <a:path w="407034" h="230504">
                <a:moveTo>
                  <a:pt x="241229" y="154545"/>
                </a:moveTo>
                <a:lnTo>
                  <a:pt x="237939" y="164505"/>
                </a:lnTo>
                <a:lnTo>
                  <a:pt x="233894" y="207648"/>
                </a:lnTo>
                <a:lnTo>
                  <a:pt x="273086" y="191418"/>
                </a:lnTo>
                <a:lnTo>
                  <a:pt x="242336" y="155645"/>
                </a:lnTo>
                <a:lnTo>
                  <a:pt x="241229" y="154545"/>
                </a:lnTo>
                <a:close/>
              </a:path>
              <a:path w="407034" h="230504">
                <a:moveTo>
                  <a:pt x="381910" y="0"/>
                </a:moveTo>
                <a:lnTo>
                  <a:pt x="341762" y="16764"/>
                </a:lnTo>
                <a:lnTo>
                  <a:pt x="305735" y="44404"/>
                </a:lnTo>
                <a:lnTo>
                  <a:pt x="275409" y="80083"/>
                </a:lnTo>
                <a:lnTo>
                  <a:pt x="252292" y="121053"/>
                </a:lnTo>
                <a:lnTo>
                  <a:pt x="241229" y="154545"/>
                </a:lnTo>
                <a:lnTo>
                  <a:pt x="242336" y="155645"/>
                </a:lnTo>
                <a:lnTo>
                  <a:pt x="273086" y="191418"/>
                </a:lnTo>
                <a:lnTo>
                  <a:pt x="233894" y="207648"/>
                </a:lnTo>
                <a:lnTo>
                  <a:pt x="280579" y="207648"/>
                </a:lnTo>
                <a:lnTo>
                  <a:pt x="286178" y="186286"/>
                </a:lnTo>
                <a:lnTo>
                  <a:pt x="294765" y="159700"/>
                </a:lnTo>
                <a:lnTo>
                  <a:pt x="320184" y="109577"/>
                </a:lnTo>
                <a:lnTo>
                  <a:pt x="357667" y="68157"/>
                </a:lnTo>
                <a:lnTo>
                  <a:pt x="400758" y="32375"/>
                </a:lnTo>
                <a:lnTo>
                  <a:pt x="406923" y="21277"/>
                </a:lnTo>
                <a:lnTo>
                  <a:pt x="403785" y="9740"/>
                </a:lnTo>
                <a:lnTo>
                  <a:pt x="394422" y="1427"/>
                </a:lnTo>
                <a:lnTo>
                  <a:pt x="3819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object 27"/>
          <p:cNvSpPr/>
          <p:nvPr/>
        </p:nvSpPr>
        <p:spPr>
          <a:xfrm>
            <a:off x="10650960" y="145800"/>
            <a:ext cx="455760" cy="316800"/>
          </a:xfrm>
          <a:custGeom>
            <a:avLst/>
            <a:gdLst>
              <a:gd name="textAreaLeft" fmla="*/ 0 w 455760"/>
              <a:gd name="textAreaRight" fmla="*/ 456480 w 455760"/>
              <a:gd name="textAreaTop" fmla="*/ 0 h 316800"/>
              <a:gd name="textAreaBottom" fmla="*/ 317520 h 316800"/>
            </a:gdLst>
            <a:ahLst/>
            <a:cxnLst/>
            <a:rect l="textAreaLeft" t="textAreaTop" r="textAreaRight" b="textAreaBottom"/>
            <a:pathLst>
              <a:path w="752475" h="523875">
                <a:moveTo>
                  <a:pt x="9217" y="157712"/>
                </a:moveTo>
                <a:lnTo>
                  <a:pt x="1733" y="163913"/>
                </a:lnTo>
                <a:lnTo>
                  <a:pt x="0" y="173425"/>
                </a:lnTo>
                <a:lnTo>
                  <a:pt x="6297" y="182402"/>
                </a:lnTo>
                <a:lnTo>
                  <a:pt x="46150" y="208833"/>
                </a:lnTo>
                <a:lnTo>
                  <a:pt x="247169" y="338000"/>
                </a:lnTo>
                <a:lnTo>
                  <a:pt x="289324" y="366922"/>
                </a:lnTo>
                <a:lnTo>
                  <a:pt x="329711" y="397922"/>
                </a:lnTo>
                <a:lnTo>
                  <a:pt x="367623" y="431601"/>
                </a:lnTo>
                <a:lnTo>
                  <a:pt x="402354" y="468559"/>
                </a:lnTo>
                <a:lnTo>
                  <a:pt x="433195" y="509398"/>
                </a:lnTo>
                <a:lnTo>
                  <a:pt x="449633" y="522411"/>
                </a:lnTo>
                <a:lnTo>
                  <a:pt x="469000" y="523304"/>
                </a:lnTo>
                <a:lnTo>
                  <a:pt x="485273" y="513236"/>
                </a:lnTo>
                <a:lnTo>
                  <a:pt x="492429" y="493367"/>
                </a:lnTo>
                <a:lnTo>
                  <a:pt x="428860" y="493367"/>
                </a:lnTo>
                <a:lnTo>
                  <a:pt x="431531" y="442401"/>
                </a:lnTo>
                <a:lnTo>
                  <a:pt x="392050" y="373072"/>
                </a:lnTo>
                <a:lnTo>
                  <a:pt x="354906" y="343339"/>
                </a:lnTo>
                <a:lnTo>
                  <a:pt x="315832" y="315683"/>
                </a:lnTo>
                <a:lnTo>
                  <a:pt x="275206" y="289848"/>
                </a:lnTo>
                <a:lnTo>
                  <a:pt x="233410" y="265576"/>
                </a:lnTo>
                <a:lnTo>
                  <a:pt x="190823" y="242611"/>
                </a:lnTo>
                <a:lnTo>
                  <a:pt x="147825" y="220695"/>
                </a:lnTo>
                <a:lnTo>
                  <a:pt x="20171" y="158665"/>
                </a:lnTo>
                <a:lnTo>
                  <a:pt x="9217" y="157712"/>
                </a:lnTo>
                <a:close/>
              </a:path>
              <a:path w="752475" h="523875">
                <a:moveTo>
                  <a:pt x="435467" y="414399"/>
                </a:moveTo>
                <a:lnTo>
                  <a:pt x="431531" y="442401"/>
                </a:lnTo>
                <a:lnTo>
                  <a:pt x="428860" y="493367"/>
                </a:lnTo>
                <a:lnTo>
                  <a:pt x="488094" y="477315"/>
                </a:lnTo>
                <a:lnTo>
                  <a:pt x="459024" y="439803"/>
                </a:lnTo>
                <a:lnTo>
                  <a:pt x="435467" y="414399"/>
                </a:lnTo>
                <a:close/>
              </a:path>
              <a:path w="752475" h="523875">
                <a:moveTo>
                  <a:pt x="724265" y="0"/>
                </a:moveTo>
                <a:lnTo>
                  <a:pt x="679294" y="19523"/>
                </a:lnTo>
                <a:lnTo>
                  <a:pt x="637721" y="47387"/>
                </a:lnTo>
                <a:lnTo>
                  <a:pt x="599738" y="81606"/>
                </a:lnTo>
                <a:lnTo>
                  <a:pt x="565538" y="120191"/>
                </a:lnTo>
                <a:lnTo>
                  <a:pt x="535313" y="161157"/>
                </a:lnTo>
                <a:lnTo>
                  <a:pt x="509255" y="202517"/>
                </a:lnTo>
                <a:lnTo>
                  <a:pt x="485398" y="247663"/>
                </a:lnTo>
                <a:lnTo>
                  <a:pt x="465616" y="294476"/>
                </a:lnTo>
                <a:lnTo>
                  <a:pt x="449990" y="342704"/>
                </a:lnTo>
                <a:lnTo>
                  <a:pt x="438602" y="392096"/>
                </a:lnTo>
                <a:lnTo>
                  <a:pt x="435467" y="414399"/>
                </a:lnTo>
                <a:lnTo>
                  <a:pt x="459024" y="439803"/>
                </a:lnTo>
                <a:lnTo>
                  <a:pt x="488094" y="477315"/>
                </a:lnTo>
                <a:lnTo>
                  <a:pt x="428860" y="493367"/>
                </a:lnTo>
                <a:lnTo>
                  <a:pt x="492429" y="493367"/>
                </a:lnTo>
                <a:lnTo>
                  <a:pt x="496535" y="439318"/>
                </a:lnTo>
                <a:lnTo>
                  <a:pt x="506068" y="386050"/>
                </a:lnTo>
                <a:lnTo>
                  <a:pt x="520861" y="334017"/>
                </a:lnTo>
                <a:lnTo>
                  <a:pt x="540749" y="283672"/>
                </a:lnTo>
                <a:lnTo>
                  <a:pt x="565568" y="235469"/>
                </a:lnTo>
                <a:lnTo>
                  <a:pt x="601766" y="180834"/>
                </a:lnTo>
                <a:lnTo>
                  <a:pt x="644309" y="130990"/>
                </a:lnTo>
                <a:lnTo>
                  <a:pt x="721020" y="61312"/>
                </a:lnTo>
                <a:lnTo>
                  <a:pt x="746065" y="37506"/>
                </a:lnTo>
                <a:lnTo>
                  <a:pt x="752199" y="24135"/>
                </a:lnTo>
                <a:lnTo>
                  <a:pt x="749100" y="10354"/>
                </a:lnTo>
                <a:lnTo>
                  <a:pt x="739034" y="773"/>
                </a:lnTo>
                <a:lnTo>
                  <a:pt x="72426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77" name="object 28"/>
          <p:cNvGrpSpPr/>
          <p:nvPr/>
        </p:nvGrpSpPr>
        <p:grpSpPr>
          <a:xfrm>
            <a:off x="9453240" y="1004760"/>
            <a:ext cx="2627640" cy="1974600"/>
            <a:chOff x="9453240" y="1004760"/>
            <a:chExt cx="2627640" cy="1974600"/>
          </a:xfrm>
        </p:grpSpPr>
        <p:sp>
          <p:nvSpPr>
            <p:cNvPr id="78" name="object 29"/>
            <p:cNvSpPr/>
            <p:nvPr/>
          </p:nvSpPr>
          <p:spPr>
            <a:xfrm>
              <a:off x="10401120" y="2547360"/>
              <a:ext cx="195840" cy="188280"/>
            </a:xfrm>
            <a:custGeom>
              <a:avLst/>
              <a:gdLst>
                <a:gd name="textAreaLeft" fmla="*/ 0 w 195840"/>
                <a:gd name="textAreaRight" fmla="*/ 196560 w 195840"/>
                <a:gd name="textAreaTop" fmla="*/ 0 h 188280"/>
                <a:gd name="textAreaBottom" fmla="*/ 189000 h 188280"/>
              </a:gdLst>
              <a:ahLst/>
              <a:cxnLst/>
              <a:rect l="textAreaLeft" t="textAreaTop" r="textAreaRight" b="textAreaBottom"/>
              <a:pathLst>
                <a:path w="323850" h="311785">
                  <a:moveTo>
                    <a:pt x="306218" y="0"/>
                  </a:moveTo>
                  <a:lnTo>
                    <a:pt x="259834" y="30556"/>
                  </a:lnTo>
                  <a:lnTo>
                    <a:pt x="231532" y="61649"/>
                  </a:lnTo>
                  <a:lnTo>
                    <a:pt x="207760" y="96347"/>
                  </a:lnTo>
                  <a:lnTo>
                    <a:pt x="188880" y="134123"/>
                  </a:lnTo>
                  <a:lnTo>
                    <a:pt x="175831" y="173796"/>
                  </a:lnTo>
                  <a:lnTo>
                    <a:pt x="172668" y="189433"/>
                  </a:lnTo>
                  <a:lnTo>
                    <a:pt x="175276" y="192179"/>
                  </a:lnTo>
                  <a:lnTo>
                    <a:pt x="187446" y="206289"/>
                  </a:lnTo>
                  <a:lnTo>
                    <a:pt x="214607" y="243160"/>
                  </a:lnTo>
                  <a:lnTo>
                    <a:pt x="218991" y="250467"/>
                  </a:lnTo>
                  <a:lnTo>
                    <a:pt x="223550" y="257633"/>
                  </a:lnTo>
                  <a:lnTo>
                    <a:pt x="228596" y="264224"/>
                  </a:lnTo>
                  <a:lnTo>
                    <a:pt x="185284" y="297626"/>
                  </a:lnTo>
                  <a:lnTo>
                    <a:pt x="192394" y="308305"/>
                  </a:lnTo>
                  <a:lnTo>
                    <a:pt x="211388" y="311584"/>
                  </a:lnTo>
                  <a:lnTo>
                    <a:pt x="229242" y="303044"/>
                  </a:lnTo>
                  <a:lnTo>
                    <a:pt x="236868" y="284171"/>
                  </a:lnTo>
                  <a:lnTo>
                    <a:pt x="236151" y="275580"/>
                  </a:lnTo>
                  <a:lnTo>
                    <a:pt x="234766" y="267094"/>
                  </a:lnTo>
                  <a:lnTo>
                    <a:pt x="233299" y="258610"/>
                  </a:lnTo>
                  <a:lnTo>
                    <a:pt x="232335" y="250025"/>
                  </a:lnTo>
                  <a:lnTo>
                    <a:pt x="231925" y="241298"/>
                  </a:lnTo>
                  <a:lnTo>
                    <a:pt x="231938" y="228521"/>
                  </a:lnTo>
                  <a:lnTo>
                    <a:pt x="232084" y="223736"/>
                  </a:lnTo>
                  <a:lnTo>
                    <a:pt x="238940" y="184883"/>
                  </a:lnTo>
                  <a:lnTo>
                    <a:pt x="266542" y="124635"/>
                  </a:lnTo>
                  <a:lnTo>
                    <a:pt x="304380" y="64203"/>
                  </a:lnTo>
                  <a:lnTo>
                    <a:pt x="321997" y="33226"/>
                  </a:lnTo>
                  <a:lnTo>
                    <a:pt x="323830" y="19262"/>
                  </a:lnTo>
                  <a:lnTo>
                    <a:pt x="317649" y="6704"/>
                  </a:lnTo>
                  <a:lnTo>
                    <a:pt x="306218" y="0"/>
                  </a:lnTo>
                  <a:close/>
                </a:path>
                <a:path w="323850" h="311785">
                  <a:moveTo>
                    <a:pt x="171706" y="264688"/>
                  </a:moveTo>
                  <a:lnTo>
                    <a:pt x="175132" y="279672"/>
                  </a:lnTo>
                  <a:lnTo>
                    <a:pt x="184210" y="298453"/>
                  </a:lnTo>
                  <a:lnTo>
                    <a:pt x="185284" y="297626"/>
                  </a:lnTo>
                  <a:lnTo>
                    <a:pt x="181352" y="291720"/>
                  </a:lnTo>
                  <a:lnTo>
                    <a:pt x="177005" y="276233"/>
                  </a:lnTo>
                  <a:lnTo>
                    <a:pt x="171706" y="264688"/>
                  </a:lnTo>
                  <a:close/>
                </a:path>
                <a:path w="323850" h="311785">
                  <a:moveTo>
                    <a:pt x="172668" y="189433"/>
                  </a:moveTo>
                  <a:lnTo>
                    <a:pt x="171703" y="194207"/>
                  </a:lnTo>
                  <a:lnTo>
                    <a:pt x="169206" y="215032"/>
                  </a:lnTo>
                  <a:lnTo>
                    <a:pt x="168645" y="232513"/>
                  </a:lnTo>
                  <a:lnTo>
                    <a:pt x="168554" y="236152"/>
                  </a:lnTo>
                  <a:lnTo>
                    <a:pt x="170209" y="258144"/>
                  </a:lnTo>
                  <a:lnTo>
                    <a:pt x="171706" y="264688"/>
                  </a:lnTo>
                  <a:lnTo>
                    <a:pt x="177005" y="276233"/>
                  </a:lnTo>
                  <a:lnTo>
                    <a:pt x="181352" y="291720"/>
                  </a:lnTo>
                  <a:lnTo>
                    <a:pt x="185284" y="297626"/>
                  </a:lnTo>
                  <a:lnTo>
                    <a:pt x="228596" y="264224"/>
                  </a:lnTo>
                  <a:lnTo>
                    <a:pt x="223550" y="257633"/>
                  </a:lnTo>
                  <a:lnTo>
                    <a:pt x="218991" y="250467"/>
                  </a:lnTo>
                  <a:lnTo>
                    <a:pt x="193323" y="213595"/>
                  </a:lnTo>
                  <a:lnTo>
                    <a:pt x="175276" y="192179"/>
                  </a:lnTo>
                  <a:lnTo>
                    <a:pt x="172668" y="189433"/>
                  </a:lnTo>
                  <a:close/>
                </a:path>
                <a:path w="323850" h="311785">
                  <a:moveTo>
                    <a:pt x="11807" y="78994"/>
                  </a:moveTo>
                  <a:lnTo>
                    <a:pt x="5009" y="79330"/>
                  </a:lnTo>
                  <a:lnTo>
                    <a:pt x="644" y="84449"/>
                  </a:lnTo>
                  <a:lnTo>
                    <a:pt x="0" y="91257"/>
                  </a:lnTo>
                  <a:lnTo>
                    <a:pt x="4362" y="96658"/>
                  </a:lnTo>
                  <a:lnTo>
                    <a:pt x="34400" y="113385"/>
                  </a:lnTo>
                  <a:lnTo>
                    <a:pt x="62540" y="132574"/>
                  </a:lnTo>
                  <a:lnTo>
                    <a:pt x="112872" y="178792"/>
                  </a:lnTo>
                  <a:lnTo>
                    <a:pt x="143972" y="218612"/>
                  </a:lnTo>
                  <a:lnTo>
                    <a:pt x="170050" y="261080"/>
                  </a:lnTo>
                  <a:lnTo>
                    <a:pt x="171706" y="264688"/>
                  </a:lnTo>
                  <a:lnTo>
                    <a:pt x="170209" y="258144"/>
                  </a:lnTo>
                  <a:lnTo>
                    <a:pt x="168554" y="236152"/>
                  </a:lnTo>
                  <a:lnTo>
                    <a:pt x="168645" y="232513"/>
                  </a:lnTo>
                  <a:lnTo>
                    <a:pt x="169206" y="215032"/>
                  </a:lnTo>
                  <a:lnTo>
                    <a:pt x="171703" y="194207"/>
                  </a:lnTo>
                  <a:lnTo>
                    <a:pt x="172668" y="189433"/>
                  </a:lnTo>
                  <a:lnTo>
                    <a:pt x="162445" y="178666"/>
                  </a:lnTo>
                  <a:lnTo>
                    <a:pt x="106393" y="131380"/>
                  </a:lnTo>
                  <a:lnTo>
                    <a:pt x="44681" y="93952"/>
                  </a:lnTo>
                  <a:lnTo>
                    <a:pt x="11807" y="7899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pic>
          <p:nvPicPr>
            <p:cNvPr id="79" name="object 30"/>
            <p:cNvPicPr/>
            <p:nvPr/>
          </p:nvPicPr>
          <p:blipFill>
            <a:blip r:embed="rId14"/>
            <a:stretch/>
          </p:blipFill>
          <p:spPr>
            <a:xfrm>
              <a:off x="10151280" y="1627560"/>
              <a:ext cx="1414080" cy="1116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0" name="object 31"/>
            <p:cNvSpPr/>
            <p:nvPr/>
          </p:nvSpPr>
          <p:spPr>
            <a:xfrm>
              <a:off x="10329840" y="1719720"/>
              <a:ext cx="1132560" cy="907920"/>
            </a:xfrm>
            <a:custGeom>
              <a:avLst/>
              <a:gdLst>
                <a:gd name="textAreaLeft" fmla="*/ 0 w 1132560"/>
                <a:gd name="textAreaRight" fmla="*/ 1133280 w 1132560"/>
                <a:gd name="textAreaTop" fmla="*/ 0 h 907920"/>
                <a:gd name="textAreaBottom" fmla="*/ 908640 h 907920"/>
              </a:gdLst>
              <a:ahLst/>
              <a:cxnLst/>
              <a:rect l="textAreaLeft" t="textAreaTop" r="textAreaRight" b="textAreaBottom"/>
              <a:pathLst>
                <a:path w="1868805" h="1498600">
                  <a:moveTo>
                    <a:pt x="1560099" y="0"/>
                  </a:moveTo>
                  <a:lnTo>
                    <a:pt x="0" y="465399"/>
                  </a:lnTo>
                  <a:lnTo>
                    <a:pt x="308210" y="1498572"/>
                  </a:lnTo>
                  <a:lnTo>
                    <a:pt x="1868309" y="1033141"/>
                  </a:lnTo>
                  <a:lnTo>
                    <a:pt x="15600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pic>
          <p:nvPicPr>
            <p:cNvPr id="81" name="object 32"/>
            <p:cNvPicPr/>
            <p:nvPr/>
          </p:nvPicPr>
          <p:blipFill>
            <a:blip r:embed="rId15"/>
            <a:stretch/>
          </p:blipFill>
          <p:spPr>
            <a:xfrm>
              <a:off x="11076120" y="1436400"/>
              <a:ext cx="834840" cy="597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" name="object 33"/>
            <p:cNvPicPr/>
            <p:nvPr/>
          </p:nvPicPr>
          <p:blipFill>
            <a:blip r:embed="rId16"/>
            <a:stretch/>
          </p:blipFill>
          <p:spPr>
            <a:xfrm>
              <a:off x="10472760" y="1938600"/>
              <a:ext cx="946800" cy="754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" name="object 34"/>
            <p:cNvPicPr/>
            <p:nvPr/>
          </p:nvPicPr>
          <p:blipFill>
            <a:blip r:embed="rId17"/>
            <a:stretch/>
          </p:blipFill>
          <p:spPr>
            <a:xfrm>
              <a:off x="11710440" y="1057320"/>
              <a:ext cx="370440" cy="396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4" name="object 35"/>
            <p:cNvSpPr/>
            <p:nvPr/>
          </p:nvSpPr>
          <p:spPr>
            <a:xfrm>
              <a:off x="9935640" y="1552320"/>
              <a:ext cx="1918800" cy="1427040"/>
            </a:xfrm>
            <a:custGeom>
              <a:avLst/>
              <a:gdLst>
                <a:gd name="textAreaLeft" fmla="*/ 0 w 1918800"/>
                <a:gd name="textAreaRight" fmla="*/ 1919520 w 1918800"/>
                <a:gd name="textAreaTop" fmla="*/ 0 h 1427040"/>
                <a:gd name="textAreaBottom" fmla="*/ 1427760 h 1427040"/>
              </a:gdLst>
              <a:ahLst/>
              <a:cxnLst/>
              <a:rect l="textAreaLeft" t="textAreaTop" r="textAreaRight" b="textAreaBottom"/>
              <a:pathLst>
                <a:path w="3165475" h="2354579">
                  <a:moveTo>
                    <a:pt x="603999" y="1697507"/>
                  </a:moveTo>
                  <a:lnTo>
                    <a:pt x="603338" y="1690319"/>
                  </a:lnTo>
                  <a:lnTo>
                    <a:pt x="601967" y="1688147"/>
                  </a:lnTo>
                  <a:lnTo>
                    <a:pt x="597077" y="1680616"/>
                  </a:lnTo>
                  <a:lnTo>
                    <a:pt x="592429" y="1676336"/>
                  </a:lnTo>
                  <a:lnTo>
                    <a:pt x="581088" y="1673783"/>
                  </a:lnTo>
                  <a:lnTo>
                    <a:pt x="573951" y="1673733"/>
                  </a:lnTo>
                  <a:lnTo>
                    <a:pt x="569163" y="1677314"/>
                  </a:lnTo>
                  <a:lnTo>
                    <a:pt x="563816" y="1681073"/>
                  </a:lnTo>
                  <a:lnTo>
                    <a:pt x="539445" y="1692236"/>
                  </a:lnTo>
                  <a:lnTo>
                    <a:pt x="536536" y="1693583"/>
                  </a:lnTo>
                  <a:lnTo>
                    <a:pt x="527634" y="1696491"/>
                  </a:lnTo>
                  <a:lnTo>
                    <a:pt x="521970" y="1698739"/>
                  </a:lnTo>
                  <a:lnTo>
                    <a:pt x="515899" y="1700009"/>
                  </a:lnTo>
                  <a:lnTo>
                    <a:pt x="509536" y="1703946"/>
                  </a:lnTo>
                  <a:lnTo>
                    <a:pt x="506691" y="1710817"/>
                  </a:lnTo>
                  <a:lnTo>
                    <a:pt x="507669" y="1718195"/>
                  </a:lnTo>
                  <a:lnTo>
                    <a:pt x="547458" y="1732597"/>
                  </a:lnTo>
                  <a:lnTo>
                    <a:pt x="556094" y="1731137"/>
                  </a:lnTo>
                  <a:lnTo>
                    <a:pt x="592074" y="1716493"/>
                  </a:lnTo>
                  <a:lnTo>
                    <a:pt x="600862" y="1708937"/>
                  </a:lnTo>
                  <a:lnTo>
                    <a:pt x="603999" y="1697507"/>
                  </a:lnTo>
                  <a:close/>
                </a:path>
                <a:path w="3165475" h="2354579">
                  <a:moveTo>
                    <a:pt x="673354" y="1933194"/>
                  </a:moveTo>
                  <a:lnTo>
                    <a:pt x="660488" y="1914321"/>
                  </a:lnTo>
                  <a:lnTo>
                    <a:pt x="636219" y="1909368"/>
                  </a:lnTo>
                  <a:lnTo>
                    <a:pt x="584098" y="1919478"/>
                  </a:lnTo>
                  <a:lnTo>
                    <a:pt x="531647" y="1929041"/>
                  </a:lnTo>
                  <a:lnTo>
                    <a:pt x="478942" y="1937397"/>
                  </a:lnTo>
                  <a:lnTo>
                    <a:pt x="426021" y="1943912"/>
                  </a:lnTo>
                  <a:lnTo>
                    <a:pt x="378383" y="1947506"/>
                  </a:lnTo>
                  <a:lnTo>
                    <a:pt x="383006" y="1899386"/>
                  </a:lnTo>
                  <a:lnTo>
                    <a:pt x="388048" y="1850339"/>
                  </a:lnTo>
                  <a:lnTo>
                    <a:pt x="395033" y="1801507"/>
                  </a:lnTo>
                  <a:lnTo>
                    <a:pt x="404901" y="1752460"/>
                  </a:lnTo>
                  <a:lnTo>
                    <a:pt x="417398" y="1703959"/>
                  </a:lnTo>
                  <a:lnTo>
                    <a:pt x="432714" y="1656283"/>
                  </a:lnTo>
                  <a:lnTo>
                    <a:pt x="474992" y="1618653"/>
                  </a:lnTo>
                  <a:lnTo>
                    <a:pt x="502488" y="1607553"/>
                  </a:lnTo>
                  <a:lnTo>
                    <a:pt x="527977" y="1593342"/>
                  </a:lnTo>
                  <a:lnTo>
                    <a:pt x="548513" y="1574355"/>
                  </a:lnTo>
                  <a:lnTo>
                    <a:pt x="565734" y="1535303"/>
                  </a:lnTo>
                  <a:lnTo>
                    <a:pt x="564362" y="1493075"/>
                  </a:lnTo>
                  <a:lnTo>
                    <a:pt x="549287" y="1451140"/>
                  </a:lnTo>
                  <a:lnTo>
                    <a:pt x="525462" y="1412963"/>
                  </a:lnTo>
                  <a:lnTo>
                    <a:pt x="497776" y="1382026"/>
                  </a:lnTo>
                  <a:lnTo>
                    <a:pt x="448830" y="1344193"/>
                  </a:lnTo>
                  <a:lnTo>
                    <a:pt x="395452" y="1312760"/>
                  </a:lnTo>
                  <a:lnTo>
                    <a:pt x="342785" y="1287995"/>
                  </a:lnTo>
                  <a:lnTo>
                    <a:pt x="315455" y="1285786"/>
                  </a:lnTo>
                  <a:lnTo>
                    <a:pt x="289852" y="1298498"/>
                  </a:lnTo>
                  <a:lnTo>
                    <a:pt x="285127" y="1306436"/>
                  </a:lnTo>
                  <a:lnTo>
                    <a:pt x="285432" y="1315199"/>
                  </a:lnTo>
                  <a:lnTo>
                    <a:pt x="289877" y="1322933"/>
                  </a:lnTo>
                  <a:lnTo>
                    <a:pt x="297599" y="1327746"/>
                  </a:lnTo>
                  <a:lnTo>
                    <a:pt x="309867" y="1331087"/>
                  </a:lnTo>
                  <a:lnTo>
                    <a:pt x="322110" y="1334096"/>
                  </a:lnTo>
                  <a:lnTo>
                    <a:pt x="334200" y="1337576"/>
                  </a:lnTo>
                  <a:lnTo>
                    <a:pt x="368884" y="1354226"/>
                  </a:lnTo>
                  <a:lnTo>
                    <a:pt x="411657" y="1378966"/>
                  </a:lnTo>
                  <a:lnTo>
                    <a:pt x="450456" y="1405928"/>
                  </a:lnTo>
                  <a:lnTo>
                    <a:pt x="483387" y="1437919"/>
                  </a:lnTo>
                  <a:lnTo>
                    <a:pt x="507199" y="1475397"/>
                  </a:lnTo>
                  <a:lnTo>
                    <a:pt x="518109" y="1518246"/>
                  </a:lnTo>
                  <a:lnTo>
                    <a:pt x="517448" y="1529422"/>
                  </a:lnTo>
                  <a:lnTo>
                    <a:pt x="491134" y="1559293"/>
                  </a:lnTo>
                  <a:lnTo>
                    <a:pt x="441769" y="1580692"/>
                  </a:lnTo>
                  <a:lnTo>
                    <a:pt x="440194" y="1579130"/>
                  </a:lnTo>
                  <a:lnTo>
                    <a:pt x="423938" y="1578737"/>
                  </a:lnTo>
                  <a:lnTo>
                    <a:pt x="411124" y="1592173"/>
                  </a:lnTo>
                  <a:lnTo>
                    <a:pt x="389877" y="1599831"/>
                  </a:lnTo>
                  <a:lnTo>
                    <a:pt x="389877" y="1648434"/>
                  </a:lnTo>
                  <a:lnTo>
                    <a:pt x="376504" y="1691703"/>
                  </a:lnTo>
                  <a:lnTo>
                    <a:pt x="364197" y="1742579"/>
                  </a:lnTo>
                  <a:lnTo>
                    <a:pt x="355003" y="1794230"/>
                  </a:lnTo>
                  <a:lnTo>
                    <a:pt x="348589" y="1844929"/>
                  </a:lnTo>
                  <a:lnTo>
                    <a:pt x="345135" y="1895856"/>
                  </a:lnTo>
                  <a:lnTo>
                    <a:pt x="345935" y="1946770"/>
                  </a:lnTo>
                  <a:lnTo>
                    <a:pt x="346125" y="1948332"/>
                  </a:lnTo>
                  <a:lnTo>
                    <a:pt x="319798" y="1948738"/>
                  </a:lnTo>
                  <a:lnTo>
                    <a:pt x="266636" y="1945728"/>
                  </a:lnTo>
                  <a:lnTo>
                    <a:pt x="223735" y="1940153"/>
                  </a:lnTo>
                  <a:lnTo>
                    <a:pt x="179933" y="1930615"/>
                  </a:lnTo>
                  <a:lnTo>
                    <a:pt x="137871" y="1915807"/>
                  </a:lnTo>
                  <a:lnTo>
                    <a:pt x="100164" y="1894471"/>
                  </a:lnTo>
                  <a:lnTo>
                    <a:pt x="70942" y="1863928"/>
                  </a:lnTo>
                  <a:lnTo>
                    <a:pt x="56235" y="1827707"/>
                  </a:lnTo>
                  <a:lnTo>
                    <a:pt x="53314" y="1787791"/>
                  </a:lnTo>
                  <a:lnTo>
                    <a:pt x="59423" y="1746224"/>
                  </a:lnTo>
                  <a:lnTo>
                    <a:pt x="72224" y="1696758"/>
                  </a:lnTo>
                  <a:lnTo>
                    <a:pt x="87515" y="1647190"/>
                  </a:lnTo>
                  <a:lnTo>
                    <a:pt x="87833" y="1646275"/>
                  </a:lnTo>
                  <a:lnTo>
                    <a:pt x="88963" y="1647583"/>
                  </a:lnTo>
                  <a:lnTo>
                    <a:pt x="133858" y="1666011"/>
                  </a:lnTo>
                  <a:lnTo>
                    <a:pt x="181000" y="1675282"/>
                  </a:lnTo>
                  <a:lnTo>
                    <a:pt x="229374" y="1677060"/>
                  </a:lnTo>
                  <a:lnTo>
                    <a:pt x="277939" y="1673021"/>
                  </a:lnTo>
                  <a:lnTo>
                    <a:pt x="325678" y="1664855"/>
                  </a:lnTo>
                  <a:lnTo>
                    <a:pt x="356920" y="1657654"/>
                  </a:lnTo>
                  <a:lnTo>
                    <a:pt x="387832" y="1649095"/>
                  </a:lnTo>
                  <a:lnTo>
                    <a:pt x="389877" y="1648434"/>
                  </a:lnTo>
                  <a:lnTo>
                    <a:pt x="389877" y="1599831"/>
                  </a:lnTo>
                  <a:lnTo>
                    <a:pt x="387896" y="1600542"/>
                  </a:lnTo>
                  <a:lnTo>
                    <a:pt x="339344" y="1614652"/>
                  </a:lnTo>
                  <a:lnTo>
                    <a:pt x="290068" y="1625295"/>
                  </a:lnTo>
                  <a:lnTo>
                    <a:pt x="241147" y="1631429"/>
                  </a:lnTo>
                  <a:lnTo>
                    <a:pt x="192011" y="1633448"/>
                  </a:lnTo>
                  <a:lnTo>
                    <a:pt x="142773" y="1632800"/>
                  </a:lnTo>
                  <a:lnTo>
                    <a:pt x="93497" y="1630908"/>
                  </a:lnTo>
                  <a:lnTo>
                    <a:pt x="93294" y="1630984"/>
                  </a:lnTo>
                  <a:lnTo>
                    <a:pt x="124815" y="1549222"/>
                  </a:lnTo>
                  <a:lnTo>
                    <a:pt x="146443" y="1501571"/>
                  </a:lnTo>
                  <a:lnTo>
                    <a:pt x="169799" y="1455280"/>
                  </a:lnTo>
                  <a:lnTo>
                    <a:pt x="194691" y="1410728"/>
                  </a:lnTo>
                  <a:lnTo>
                    <a:pt x="223786" y="1364869"/>
                  </a:lnTo>
                  <a:lnTo>
                    <a:pt x="256070" y="1321371"/>
                  </a:lnTo>
                  <a:lnTo>
                    <a:pt x="291655" y="1280769"/>
                  </a:lnTo>
                  <a:lnTo>
                    <a:pt x="330657" y="1243584"/>
                  </a:lnTo>
                  <a:lnTo>
                    <a:pt x="373164" y="1210310"/>
                  </a:lnTo>
                  <a:lnTo>
                    <a:pt x="419290" y="1181493"/>
                  </a:lnTo>
                  <a:lnTo>
                    <a:pt x="431203" y="1167409"/>
                  </a:lnTo>
                  <a:lnTo>
                    <a:pt x="429564" y="1151064"/>
                  </a:lnTo>
                  <a:lnTo>
                    <a:pt x="417931" y="1138364"/>
                  </a:lnTo>
                  <a:lnTo>
                    <a:pt x="414718" y="1137818"/>
                  </a:lnTo>
                  <a:lnTo>
                    <a:pt x="399821" y="1135265"/>
                  </a:lnTo>
                  <a:lnTo>
                    <a:pt x="373786" y="1139672"/>
                  </a:lnTo>
                  <a:lnTo>
                    <a:pt x="377875" y="1119809"/>
                  </a:lnTo>
                  <a:lnTo>
                    <a:pt x="379006" y="1097686"/>
                  </a:lnTo>
                  <a:lnTo>
                    <a:pt x="376135" y="1043724"/>
                  </a:lnTo>
                  <a:lnTo>
                    <a:pt x="367296" y="990384"/>
                  </a:lnTo>
                  <a:lnTo>
                    <a:pt x="353606" y="939660"/>
                  </a:lnTo>
                  <a:lnTo>
                    <a:pt x="343738" y="911974"/>
                  </a:lnTo>
                  <a:lnTo>
                    <a:pt x="343738" y="1119466"/>
                  </a:lnTo>
                  <a:lnTo>
                    <a:pt x="341884" y="1141285"/>
                  </a:lnTo>
                  <a:lnTo>
                    <a:pt x="340931" y="1143965"/>
                  </a:lnTo>
                  <a:lnTo>
                    <a:pt x="313143" y="1146492"/>
                  </a:lnTo>
                  <a:lnTo>
                    <a:pt x="274332" y="1143647"/>
                  </a:lnTo>
                  <a:lnTo>
                    <a:pt x="274662" y="1140244"/>
                  </a:lnTo>
                  <a:lnTo>
                    <a:pt x="273900" y="1122959"/>
                  </a:lnTo>
                  <a:lnTo>
                    <a:pt x="266623" y="1068730"/>
                  </a:lnTo>
                  <a:lnTo>
                    <a:pt x="251320" y="995527"/>
                  </a:lnTo>
                  <a:lnTo>
                    <a:pt x="236613" y="946937"/>
                  </a:lnTo>
                  <a:lnTo>
                    <a:pt x="236613" y="1131658"/>
                  </a:lnTo>
                  <a:lnTo>
                    <a:pt x="228815" y="1128915"/>
                  </a:lnTo>
                  <a:lnTo>
                    <a:pt x="199263" y="1104468"/>
                  </a:lnTo>
                  <a:lnTo>
                    <a:pt x="180809" y="1072146"/>
                  </a:lnTo>
                  <a:lnTo>
                    <a:pt x="171932" y="1035164"/>
                  </a:lnTo>
                  <a:lnTo>
                    <a:pt x="171069" y="996784"/>
                  </a:lnTo>
                  <a:lnTo>
                    <a:pt x="179158" y="951128"/>
                  </a:lnTo>
                  <a:lnTo>
                    <a:pt x="186817" y="932154"/>
                  </a:lnTo>
                  <a:lnTo>
                    <a:pt x="187845" y="934872"/>
                  </a:lnTo>
                  <a:lnTo>
                    <a:pt x="209130" y="1003020"/>
                  </a:lnTo>
                  <a:lnTo>
                    <a:pt x="222173" y="1054722"/>
                  </a:lnTo>
                  <a:lnTo>
                    <a:pt x="232600" y="1106220"/>
                  </a:lnTo>
                  <a:lnTo>
                    <a:pt x="235191" y="1123315"/>
                  </a:lnTo>
                  <a:lnTo>
                    <a:pt x="236613" y="1131658"/>
                  </a:lnTo>
                  <a:lnTo>
                    <a:pt x="236613" y="946937"/>
                  </a:lnTo>
                  <a:lnTo>
                    <a:pt x="229120" y="924750"/>
                  </a:lnTo>
                  <a:lnTo>
                    <a:pt x="215976" y="890130"/>
                  </a:lnTo>
                  <a:lnTo>
                    <a:pt x="212471" y="884047"/>
                  </a:lnTo>
                  <a:lnTo>
                    <a:pt x="220408" y="871816"/>
                  </a:lnTo>
                  <a:lnTo>
                    <a:pt x="251002" y="838669"/>
                  </a:lnTo>
                  <a:lnTo>
                    <a:pt x="257327" y="833615"/>
                  </a:lnTo>
                  <a:lnTo>
                    <a:pt x="261302" y="840803"/>
                  </a:lnTo>
                  <a:lnTo>
                    <a:pt x="284518" y="879754"/>
                  </a:lnTo>
                  <a:lnTo>
                    <a:pt x="304152" y="920940"/>
                  </a:lnTo>
                  <a:lnTo>
                    <a:pt x="319455" y="964145"/>
                  </a:lnTo>
                  <a:lnTo>
                    <a:pt x="330873" y="1008532"/>
                  </a:lnTo>
                  <a:lnTo>
                    <a:pt x="338277" y="1053693"/>
                  </a:lnTo>
                  <a:lnTo>
                    <a:pt x="342671" y="1097191"/>
                  </a:lnTo>
                  <a:lnTo>
                    <a:pt x="343738" y="1119466"/>
                  </a:lnTo>
                  <a:lnTo>
                    <a:pt x="343738" y="911974"/>
                  </a:lnTo>
                  <a:lnTo>
                    <a:pt x="324281" y="866000"/>
                  </a:lnTo>
                  <a:lnTo>
                    <a:pt x="298183" y="817816"/>
                  </a:lnTo>
                  <a:lnTo>
                    <a:pt x="290512" y="807821"/>
                  </a:lnTo>
                  <a:lnTo>
                    <a:pt x="325780" y="786638"/>
                  </a:lnTo>
                  <a:lnTo>
                    <a:pt x="330974" y="780453"/>
                  </a:lnTo>
                  <a:lnTo>
                    <a:pt x="331254" y="772299"/>
                  </a:lnTo>
                  <a:lnTo>
                    <a:pt x="327202" y="765454"/>
                  </a:lnTo>
                  <a:lnTo>
                    <a:pt x="319455" y="763231"/>
                  </a:lnTo>
                  <a:lnTo>
                    <a:pt x="276669" y="773658"/>
                  </a:lnTo>
                  <a:lnTo>
                    <a:pt x="237845" y="792797"/>
                  </a:lnTo>
                  <a:lnTo>
                    <a:pt x="203542" y="819302"/>
                  </a:lnTo>
                  <a:lnTo>
                    <a:pt x="174345" y="851852"/>
                  </a:lnTo>
                  <a:lnTo>
                    <a:pt x="150825" y="889101"/>
                  </a:lnTo>
                  <a:lnTo>
                    <a:pt x="133553" y="929703"/>
                  </a:lnTo>
                  <a:lnTo>
                    <a:pt x="123101" y="972337"/>
                  </a:lnTo>
                  <a:lnTo>
                    <a:pt x="120027" y="1015657"/>
                  </a:lnTo>
                  <a:lnTo>
                    <a:pt x="125488" y="1062304"/>
                  </a:lnTo>
                  <a:lnTo>
                    <a:pt x="140639" y="1105941"/>
                  </a:lnTo>
                  <a:lnTo>
                    <a:pt x="166293" y="1143673"/>
                  </a:lnTo>
                  <a:lnTo>
                    <a:pt x="203288" y="1172565"/>
                  </a:lnTo>
                  <a:lnTo>
                    <a:pt x="253796" y="1191183"/>
                  </a:lnTo>
                  <a:lnTo>
                    <a:pt x="306578" y="1196403"/>
                  </a:lnTo>
                  <a:lnTo>
                    <a:pt x="307949" y="1196301"/>
                  </a:lnTo>
                  <a:lnTo>
                    <a:pt x="271538" y="1228890"/>
                  </a:lnTo>
                  <a:lnTo>
                    <a:pt x="237032" y="1265237"/>
                  </a:lnTo>
                  <a:lnTo>
                    <a:pt x="205308" y="1304061"/>
                  </a:lnTo>
                  <a:lnTo>
                    <a:pt x="176187" y="1345057"/>
                  </a:lnTo>
                  <a:lnTo>
                    <a:pt x="149479" y="1387894"/>
                  </a:lnTo>
                  <a:lnTo>
                    <a:pt x="124993" y="1432293"/>
                  </a:lnTo>
                  <a:lnTo>
                    <a:pt x="102527" y="1477911"/>
                  </a:lnTo>
                  <a:lnTo>
                    <a:pt x="81902" y="1524457"/>
                  </a:lnTo>
                  <a:lnTo>
                    <a:pt x="62928" y="1571612"/>
                  </a:lnTo>
                  <a:lnTo>
                    <a:pt x="45402" y="1619059"/>
                  </a:lnTo>
                  <a:lnTo>
                    <a:pt x="29806" y="1662671"/>
                  </a:lnTo>
                  <a:lnTo>
                    <a:pt x="14871" y="1708937"/>
                  </a:lnTo>
                  <a:lnTo>
                    <a:pt x="3860" y="1756498"/>
                  </a:lnTo>
                  <a:lnTo>
                    <a:pt x="0" y="1803971"/>
                  </a:lnTo>
                  <a:lnTo>
                    <a:pt x="6540" y="1850009"/>
                  </a:lnTo>
                  <a:lnTo>
                    <a:pt x="26720" y="1893214"/>
                  </a:lnTo>
                  <a:lnTo>
                    <a:pt x="57213" y="1927263"/>
                  </a:lnTo>
                  <a:lnTo>
                    <a:pt x="94742" y="1953031"/>
                  </a:lnTo>
                  <a:lnTo>
                    <a:pt x="137198" y="1971827"/>
                  </a:lnTo>
                  <a:lnTo>
                    <a:pt x="182460" y="1985010"/>
                  </a:lnTo>
                  <a:lnTo>
                    <a:pt x="228396" y="1993900"/>
                  </a:lnTo>
                  <a:lnTo>
                    <a:pt x="272897" y="1999843"/>
                  </a:lnTo>
                  <a:lnTo>
                    <a:pt x="320624" y="2003679"/>
                  </a:lnTo>
                  <a:lnTo>
                    <a:pt x="361010" y="2004428"/>
                  </a:lnTo>
                  <a:lnTo>
                    <a:pt x="362445" y="2004847"/>
                  </a:lnTo>
                  <a:lnTo>
                    <a:pt x="363766" y="2004479"/>
                  </a:lnTo>
                  <a:lnTo>
                    <a:pt x="368363" y="2004555"/>
                  </a:lnTo>
                  <a:lnTo>
                    <a:pt x="416090" y="2002840"/>
                  </a:lnTo>
                  <a:lnTo>
                    <a:pt x="463727" y="1998916"/>
                  </a:lnTo>
                  <a:lnTo>
                    <a:pt x="511238" y="1993138"/>
                  </a:lnTo>
                  <a:lnTo>
                    <a:pt x="558584" y="1985899"/>
                  </a:lnTo>
                  <a:lnTo>
                    <a:pt x="605688" y="1977542"/>
                  </a:lnTo>
                  <a:lnTo>
                    <a:pt x="652526" y="1968474"/>
                  </a:lnTo>
                  <a:lnTo>
                    <a:pt x="672185" y="1948738"/>
                  </a:lnTo>
                  <a:lnTo>
                    <a:pt x="673354" y="1933194"/>
                  </a:lnTo>
                  <a:close/>
                </a:path>
                <a:path w="3165475" h="2354579">
                  <a:moveTo>
                    <a:pt x="867371" y="2193633"/>
                  </a:moveTo>
                  <a:lnTo>
                    <a:pt x="860463" y="2150910"/>
                  </a:lnTo>
                  <a:lnTo>
                    <a:pt x="837946" y="2112175"/>
                  </a:lnTo>
                  <a:lnTo>
                    <a:pt x="810996" y="2088375"/>
                  </a:lnTo>
                  <a:lnTo>
                    <a:pt x="810996" y="2203107"/>
                  </a:lnTo>
                  <a:lnTo>
                    <a:pt x="808024" y="2218906"/>
                  </a:lnTo>
                  <a:lnTo>
                    <a:pt x="784961" y="2261146"/>
                  </a:lnTo>
                  <a:lnTo>
                    <a:pt x="729195" y="2297506"/>
                  </a:lnTo>
                  <a:lnTo>
                    <a:pt x="696518" y="2302065"/>
                  </a:lnTo>
                  <a:lnTo>
                    <a:pt x="663371" y="2295182"/>
                  </a:lnTo>
                  <a:lnTo>
                    <a:pt x="635889" y="2279358"/>
                  </a:lnTo>
                  <a:lnTo>
                    <a:pt x="613130" y="2256637"/>
                  </a:lnTo>
                  <a:lnTo>
                    <a:pt x="597281" y="2228850"/>
                  </a:lnTo>
                  <a:lnTo>
                    <a:pt x="590486" y="2197874"/>
                  </a:lnTo>
                  <a:lnTo>
                    <a:pt x="590537" y="2186203"/>
                  </a:lnTo>
                  <a:lnTo>
                    <a:pt x="607199" y="2143328"/>
                  </a:lnTo>
                  <a:lnTo>
                    <a:pt x="618794" y="2131669"/>
                  </a:lnTo>
                  <a:lnTo>
                    <a:pt x="619366" y="2132584"/>
                  </a:lnTo>
                  <a:lnTo>
                    <a:pt x="627329" y="2137105"/>
                  </a:lnTo>
                  <a:lnTo>
                    <a:pt x="667346" y="2127542"/>
                  </a:lnTo>
                  <a:lnTo>
                    <a:pt x="685965" y="2117280"/>
                  </a:lnTo>
                  <a:lnTo>
                    <a:pt x="695553" y="2112784"/>
                  </a:lnTo>
                  <a:lnTo>
                    <a:pt x="705485" y="2109165"/>
                  </a:lnTo>
                  <a:lnTo>
                    <a:pt x="715708" y="2106625"/>
                  </a:lnTo>
                  <a:lnTo>
                    <a:pt x="724776" y="2106498"/>
                  </a:lnTo>
                  <a:lnTo>
                    <a:pt x="733272" y="2108936"/>
                  </a:lnTo>
                  <a:lnTo>
                    <a:pt x="741426" y="2112924"/>
                  </a:lnTo>
                  <a:lnTo>
                    <a:pt x="749109" y="2117280"/>
                  </a:lnTo>
                  <a:lnTo>
                    <a:pt x="757936" y="2122246"/>
                  </a:lnTo>
                  <a:lnTo>
                    <a:pt x="796442" y="2151443"/>
                  </a:lnTo>
                  <a:lnTo>
                    <a:pt x="810996" y="2203107"/>
                  </a:lnTo>
                  <a:lnTo>
                    <a:pt x="810996" y="2088375"/>
                  </a:lnTo>
                  <a:lnTo>
                    <a:pt x="774496" y="2065439"/>
                  </a:lnTo>
                  <a:lnTo>
                    <a:pt x="725970" y="2048281"/>
                  </a:lnTo>
                  <a:lnTo>
                    <a:pt x="708177" y="2048967"/>
                  </a:lnTo>
                  <a:lnTo>
                    <a:pt x="690422" y="2052929"/>
                  </a:lnTo>
                  <a:lnTo>
                    <a:pt x="673188" y="2059165"/>
                  </a:lnTo>
                  <a:lnTo>
                    <a:pt x="657009" y="2066658"/>
                  </a:lnTo>
                  <a:lnTo>
                    <a:pt x="650862" y="2070341"/>
                  </a:lnTo>
                  <a:lnTo>
                    <a:pt x="647166" y="2071446"/>
                  </a:lnTo>
                  <a:lnTo>
                    <a:pt x="598741" y="2098903"/>
                  </a:lnTo>
                  <a:lnTo>
                    <a:pt x="559193" y="2139327"/>
                  </a:lnTo>
                  <a:lnTo>
                    <a:pt x="544893" y="2215794"/>
                  </a:lnTo>
                  <a:lnTo>
                    <a:pt x="558749" y="2263711"/>
                  </a:lnTo>
                  <a:lnTo>
                    <a:pt x="586625" y="2305393"/>
                  </a:lnTo>
                  <a:lnTo>
                    <a:pt x="625652" y="2336571"/>
                  </a:lnTo>
                  <a:lnTo>
                    <a:pt x="673760" y="2353767"/>
                  </a:lnTo>
                  <a:lnTo>
                    <a:pt x="723315" y="2354300"/>
                  </a:lnTo>
                  <a:lnTo>
                    <a:pt x="770953" y="2339632"/>
                  </a:lnTo>
                  <a:lnTo>
                    <a:pt x="813333" y="2311196"/>
                  </a:lnTo>
                  <a:lnTo>
                    <a:pt x="821004" y="2302065"/>
                  </a:lnTo>
                  <a:lnTo>
                    <a:pt x="841895" y="2277211"/>
                  </a:lnTo>
                  <a:lnTo>
                    <a:pt x="860552" y="2236876"/>
                  </a:lnTo>
                  <a:lnTo>
                    <a:pt x="867371" y="2193633"/>
                  </a:lnTo>
                  <a:close/>
                </a:path>
                <a:path w="3165475" h="2354579">
                  <a:moveTo>
                    <a:pt x="3165132" y="0"/>
                  </a:moveTo>
                  <a:lnTo>
                    <a:pt x="3163608" y="0"/>
                  </a:lnTo>
                  <a:lnTo>
                    <a:pt x="3163608" y="1206"/>
                  </a:lnTo>
                  <a:lnTo>
                    <a:pt x="3164370" y="1206"/>
                  </a:lnTo>
                  <a:lnTo>
                    <a:pt x="3165132" y="1206"/>
                  </a:lnTo>
                  <a:lnTo>
                    <a:pt x="3165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pic>
          <p:nvPicPr>
            <p:cNvPr id="85" name="object 36"/>
            <p:cNvPicPr/>
            <p:nvPr/>
          </p:nvPicPr>
          <p:blipFill>
            <a:blip r:embed="rId18"/>
            <a:stretch/>
          </p:blipFill>
          <p:spPr>
            <a:xfrm>
              <a:off x="10307520" y="2829600"/>
              <a:ext cx="122760" cy="11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6" name="object 37"/>
            <p:cNvSpPr/>
            <p:nvPr/>
          </p:nvSpPr>
          <p:spPr>
            <a:xfrm>
              <a:off x="10962360" y="2586600"/>
              <a:ext cx="194760" cy="185040"/>
            </a:xfrm>
            <a:custGeom>
              <a:avLst/>
              <a:gdLst>
                <a:gd name="textAreaLeft" fmla="*/ 0 w 194760"/>
                <a:gd name="textAreaRight" fmla="*/ 195480 w 194760"/>
                <a:gd name="textAreaTop" fmla="*/ 0 h 185040"/>
                <a:gd name="textAreaBottom" fmla="*/ 185760 h 185040"/>
              </a:gdLst>
              <a:ahLst/>
              <a:cxnLst/>
              <a:rect l="textAreaLeft" t="textAreaTop" r="textAreaRight" b="textAreaBottom"/>
              <a:pathLst>
                <a:path w="322580" h="306070">
                  <a:moveTo>
                    <a:pt x="105935" y="22063"/>
                  </a:moveTo>
                  <a:lnTo>
                    <a:pt x="53837" y="50629"/>
                  </a:lnTo>
                  <a:lnTo>
                    <a:pt x="14290" y="91076"/>
                  </a:lnTo>
                  <a:lnTo>
                    <a:pt x="0" y="167525"/>
                  </a:lnTo>
                  <a:lnTo>
                    <a:pt x="13848" y="215435"/>
                  </a:lnTo>
                  <a:lnTo>
                    <a:pt x="41733" y="257130"/>
                  </a:lnTo>
                  <a:lnTo>
                    <a:pt x="80764" y="288326"/>
                  </a:lnTo>
                  <a:lnTo>
                    <a:pt x="128869" y="305513"/>
                  </a:lnTo>
                  <a:lnTo>
                    <a:pt x="178409" y="306039"/>
                  </a:lnTo>
                  <a:lnTo>
                    <a:pt x="226040" y="291355"/>
                  </a:lnTo>
                  <a:lnTo>
                    <a:pt x="268413" y="262913"/>
                  </a:lnTo>
                  <a:lnTo>
                    <a:pt x="276066" y="253810"/>
                  </a:lnTo>
                  <a:lnTo>
                    <a:pt x="151608" y="253810"/>
                  </a:lnTo>
                  <a:lnTo>
                    <a:pt x="118449" y="246924"/>
                  </a:lnTo>
                  <a:lnTo>
                    <a:pt x="90968" y="231091"/>
                  </a:lnTo>
                  <a:lnTo>
                    <a:pt x="68224" y="208356"/>
                  </a:lnTo>
                  <a:lnTo>
                    <a:pt x="52381" y="180573"/>
                  </a:lnTo>
                  <a:lnTo>
                    <a:pt x="45603" y="149597"/>
                  </a:lnTo>
                  <a:lnTo>
                    <a:pt x="45640" y="137927"/>
                  </a:lnTo>
                  <a:lnTo>
                    <a:pt x="62280" y="95047"/>
                  </a:lnTo>
                  <a:lnTo>
                    <a:pt x="73878" y="83400"/>
                  </a:lnTo>
                  <a:lnTo>
                    <a:pt x="69705" y="76639"/>
                  </a:lnTo>
                  <a:lnTo>
                    <a:pt x="69634" y="66720"/>
                  </a:lnTo>
                  <a:lnTo>
                    <a:pt x="75834" y="50970"/>
                  </a:lnTo>
                  <a:lnTo>
                    <a:pt x="85314" y="37852"/>
                  </a:lnTo>
                  <a:lnTo>
                    <a:pt x="97567" y="27081"/>
                  </a:lnTo>
                  <a:lnTo>
                    <a:pt x="105935" y="22063"/>
                  </a:lnTo>
                  <a:close/>
                </a:path>
                <a:path w="322580" h="306070">
                  <a:moveTo>
                    <a:pt x="287468" y="58215"/>
                  </a:moveTo>
                  <a:lnTo>
                    <a:pt x="179872" y="58215"/>
                  </a:lnTo>
                  <a:lnTo>
                    <a:pt x="188376" y="60657"/>
                  </a:lnTo>
                  <a:lnTo>
                    <a:pt x="196516" y="64654"/>
                  </a:lnTo>
                  <a:lnTo>
                    <a:pt x="204185" y="69018"/>
                  </a:lnTo>
                  <a:lnTo>
                    <a:pt x="213021" y="73972"/>
                  </a:lnTo>
                  <a:lnTo>
                    <a:pt x="221528" y="78920"/>
                  </a:lnTo>
                  <a:lnTo>
                    <a:pt x="251544" y="103159"/>
                  </a:lnTo>
                  <a:lnTo>
                    <a:pt x="266099" y="154822"/>
                  </a:lnTo>
                  <a:lnTo>
                    <a:pt x="263133" y="170621"/>
                  </a:lnTo>
                  <a:lnTo>
                    <a:pt x="240037" y="212862"/>
                  </a:lnTo>
                  <a:lnTo>
                    <a:pt x="184289" y="249239"/>
                  </a:lnTo>
                  <a:lnTo>
                    <a:pt x="151608" y="253810"/>
                  </a:lnTo>
                  <a:lnTo>
                    <a:pt x="276066" y="253810"/>
                  </a:lnTo>
                  <a:lnTo>
                    <a:pt x="296981" y="228933"/>
                  </a:lnTo>
                  <a:lnTo>
                    <a:pt x="315628" y="188597"/>
                  </a:lnTo>
                  <a:lnTo>
                    <a:pt x="322455" y="145348"/>
                  </a:lnTo>
                  <a:lnTo>
                    <a:pt x="315563" y="102632"/>
                  </a:lnTo>
                  <a:lnTo>
                    <a:pt x="293051" y="63893"/>
                  </a:lnTo>
                  <a:lnTo>
                    <a:pt x="287468" y="58215"/>
                  </a:lnTo>
                  <a:close/>
                </a:path>
                <a:path w="322580" h="306070">
                  <a:moveTo>
                    <a:pt x="178468" y="29559"/>
                  </a:moveTo>
                  <a:lnTo>
                    <a:pt x="130004" y="41051"/>
                  </a:lnTo>
                  <a:lnTo>
                    <a:pt x="88481" y="70762"/>
                  </a:lnTo>
                  <a:lnTo>
                    <a:pt x="73878" y="83400"/>
                  </a:lnTo>
                  <a:lnTo>
                    <a:pt x="74441" y="84312"/>
                  </a:lnTo>
                  <a:lnTo>
                    <a:pt x="82407" y="88823"/>
                  </a:lnTo>
                  <a:lnTo>
                    <a:pt x="92167" y="89253"/>
                  </a:lnTo>
                  <a:lnTo>
                    <a:pt x="102625" y="86826"/>
                  </a:lnTo>
                  <a:lnTo>
                    <a:pt x="112701" y="83501"/>
                  </a:lnTo>
                  <a:lnTo>
                    <a:pt x="122438" y="79274"/>
                  </a:lnTo>
                  <a:lnTo>
                    <a:pt x="131883" y="74144"/>
                  </a:lnTo>
                  <a:lnTo>
                    <a:pt x="141063" y="69008"/>
                  </a:lnTo>
                  <a:lnTo>
                    <a:pt x="150644" y="64512"/>
                  </a:lnTo>
                  <a:lnTo>
                    <a:pt x="160576" y="60881"/>
                  </a:lnTo>
                  <a:lnTo>
                    <a:pt x="170804" y="58343"/>
                  </a:lnTo>
                  <a:lnTo>
                    <a:pt x="179872" y="58215"/>
                  </a:lnTo>
                  <a:lnTo>
                    <a:pt x="287468" y="58215"/>
                  </a:lnTo>
                  <a:lnTo>
                    <a:pt x="282237" y="52895"/>
                  </a:lnTo>
                  <a:lnTo>
                    <a:pt x="270281" y="43024"/>
                  </a:lnTo>
                  <a:lnTo>
                    <a:pt x="257569" y="34096"/>
                  </a:lnTo>
                  <a:lnTo>
                    <a:pt x="251394" y="30239"/>
                  </a:lnTo>
                  <a:lnTo>
                    <a:pt x="186081" y="30239"/>
                  </a:lnTo>
                  <a:lnTo>
                    <a:pt x="178468" y="29559"/>
                  </a:lnTo>
                  <a:close/>
                </a:path>
                <a:path w="322580" h="306070">
                  <a:moveTo>
                    <a:pt x="153508" y="13033"/>
                  </a:moveTo>
                  <a:lnTo>
                    <a:pt x="105935" y="22063"/>
                  </a:lnTo>
                  <a:lnTo>
                    <a:pt x="75834" y="50970"/>
                  </a:lnTo>
                  <a:lnTo>
                    <a:pt x="69634" y="66720"/>
                  </a:lnTo>
                  <a:lnTo>
                    <a:pt x="69705" y="76639"/>
                  </a:lnTo>
                  <a:lnTo>
                    <a:pt x="73878" y="83400"/>
                  </a:lnTo>
                  <a:lnTo>
                    <a:pt x="79483" y="78367"/>
                  </a:lnTo>
                  <a:lnTo>
                    <a:pt x="88481" y="70762"/>
                  </a:lnTo>
                  <a:lnTo>
                    <a:pt x="108308" y="54926"/>
                  </a:lnTo>
                  <a:lnTo>
                    <a:pt x="130004" y="41051"/>
                  </a:lnTo>
                  <a:lnTo>
                    <a:pt x="153435" y="31730"/>
                  </a:lnTo>
                  <a:lnTo>
                    <a:pt x="178468" y="29559"/>
                  </a:lnTo>
                  <a:lnTo>
                    <a:pt x="186168" y="29559"/>
                  </a:lnTo>
                  <a:lnTo>
                    <a:pt x="187651" y="17988"/>
                  </a:lnTo>
                  <a:lnTo>
                    <a:pt x="180259" y="16261"/>
                  </a:lnTo>
                  <a:lnTo>
                    <a:pt x="153508" y="13033"/>
                  </a:lnTo>
                  <a:close/>
                </a:path>
                <a:path w="322580" h="306070">
                  <a:moveTo>
                    <a:pt x="186168" y="29559"/>
                  </a:moveTo>
                  <a:lnTo>
                    <a:pt x="178468" y="29559"/>
                  </a:lnTo>
                  <a:lnTo>
                    <a:pt x="186081" y="30239"/>
                  </a:lnTo>
                  <a:lnTo>
                    <a:pt x="186168" y="29559"/>
                  </a:lnTo>
                  <a:close/>
                </a:path>
                <a:path w="322580" h="306070">
                  <a:moveTo>
                    <a:pt x="221585" y="13033"/>
                  </a:moveTo>
                  <a:lnTo>
                    <a:pt x="153508" y="13033"/>
                  </a:lnTo>
                  <a:lnTo>
                    <a:pt x="180259" y="16261"/>
                  </a:lnTo>
                  <a:lnTo>
                    <a:pt x="187651" y="17988"/>
                  </a:lnTo>
                  <a:lnTo>
                    <a:pt x="186081" y="30239"/>
                  </a:lnTo>
                  <a:lnTo>
                    <a:pt x="251394" y="30239"/>
                  </a:lnTo>
                  <a:lnTo>
                    <a:pt x="244487" y="25925"/>
                  </a:lnTo>
                  <a:lnTo>
                    <a:pt x="229581" y="17161"/>
                  </a:lnTo>
                  <a:lnTo>
                    <a:pt x="221585" y="13033"/>
                  </a:lnTo>
                  <a:close/>
                </a:path>
                <a:path w="322580" h="306070">
                  <a:moveTo>
                    <a:pt x="181055" y="0"/>
                  </a:moveTo>
                  <a:lnTo>
                    <a:pt x="128277" y="10883"/>
                  </a:lnTo>
                  <a:lnTo>
                    <a:pt x="105935" y="22063"/>
                  </a:lnTo>
                  <a:lnTo>
                    <a:pt x="127445" y="15587"/>
                  </a:lnTo>
                  <a:lnTo>
                    <a:pt x="153508" y="13033"/>
                  </a:lnTo>
                  <a:lnTo>
                    <a:pt x="221585" y="13033"/>
                  </a:lnTo>
                  <a:lnTo>
                    <a:pt x="214169" y="9205"/>
                  </a:lnTo>
                  <a:lnTo>
                    <a:pt x="198057" y="3127"/>
                  </a:lnTo>
                  <a:lnTo>
                    <a:pt x="1810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pic>
          <p:nvPicPr>
            <p:cNvPr id="87" name="object 38"/>
            <p:cNvPicPr/>
            <p:nvPr/>
          </p:nvPicPr>
          <p:blipFill>
            <a:blip r:embed="rId19"/>
            <a:stretch/>
          </p:blipFill>
          <p:spPr>
            <a:xfrm>
              <a:off x="11003760" y="2621880"/>
              <a:ext cx="122760" cy="11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39"/>
            <p:cNvPicPr/>
            <p:nvPr/>
          </p:nvPicPr>
          <p:blipFill>
            <a:blip r:embed="rId20"/>
            <a:stretch/>
          </p:blipFill>
          <p:spPr>
            <a:xfrm>
              <a:off x="9453240" y="1004760"/>
              <a:ext cx="2163960" cy="9082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9" name="object 40"/>
          <p:cNvPicPr/>
          <p:nvPr/>
        </p:nvPicPr>
        <p:blipFill>
          <a:blip r:embed="rId21"/>
          <a:stretch/>
        </p:blipFill>
        <p:spPr>
          <a:xfrm>
            <a:off x="3596760" y="2069280"/>
            <a:ext cx="4875840" cy="875520"/>
          </a:xfrm>
          <a:prstGeom prst="rect">
            <a:avLst/>
          </a:prstGeom>
          <a:ln w="0">
            <a:noFill/>
          </a:ln>
        </p:spPr>
      </p:pic>
      <p:sp>
        <p:nvSpPr>
          <p:cNvPr id="90" name="object 41"/>
          <p:cNvSpPr/>
          <p:nvPr/>
        </p:nvSpPr>
        <p:spPr>
          <a:xfrm>
            <a:off x="4147200" y="2935440"/>
            <a:ext cx="3920400" cy="281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1280" rIns="0" bIns="0" anchor="t">
            <a:spAutoFit/>
          </a:bodyPr>
          <a:lstStyle/>
          <a:p>
            <a:pPr marL="7560" indent="144360" defTabSz="914400">
              <a:lnSpc>
                <a:spcPts val="4997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4480" b="1" strike="noStrike" spc="117">
                <a:solidFill>
                  <a:srgbClr val="253874"/>
                </a:solidFill>
                <a:latin typeface="Calibri"/>
              </a:rPr>
              <a:t>ПОДГОТОВКИ </a:t>
            </a:r>
            <a:r>
              <a:rPr lang="ru-RU" sz="4480" b="1" strike="noStrike" spc="-1">
                <a:solidFill>
                  <a:srgbClr val="253874"/>
                </a:solidFill>
                <a:latin typeface="Calibri"/>
              </a:rPr>
              <a:t>К</a:t>
            </a:r>
            <a:r>
              <a:rPr lang="ru-RU" sz="4480" b="1" strike="noStrike" spc="171">
                <a:solidFill>
                  <a:srgbClr val="253874"/>
                </a:solidFill>
                <a:latin typeface="Calibri"/>
              </a:rPr>
              <a:t> </a:t>
            </a:r>
            <a:r>
              <a:rPr lang="ru-RU" sz="4480" b="1" strike="noStrike" spc="160">
                <a:solidFill>
                  <a:srgbClr val="253874"/>
                </a:solidFill>
                <a:latin typeface="Calibri"/>
              </a:rPr>
              <a:t>ЭКЗАМЕНАМ </a:t>
            </a:r>
            <a:r>
              <a:rPr lang="ru-RU" sz="4480" b="1" strike="noStrike" spc="-1">
                <a:solidFill>
                  <a:srgbClr val="253874"/>
                </a:solidFill>
                <a:latin typeface="Calibri"/>
              </a:rPr>
              <a:t>В</a:t>
            </a:r>
            <a:r>
              <a:rPr lang="ru-RU" sz="4480" b="1" strike="noStrike" spc="83">
                <a:solidFill>
                  <a:srgbClr val="253874"/>
                </a:solidFill>
                <a:latin typeface="Calibri"/>
              </a:rPr>
              <a:t> </a:t>
            </a:r>
            <a:r>
              <a:rPr lang="ru-RU" sz="4480" b="1" strike="noStrike" spc="24">
                <a:solidFill>
                  <a:srgbClr val="253874"/>
                </a:solidFill>
                <a:latin typeface="Calibri"/>
              </a:rPr>
              <a:t>11-</a:t>
            </a:r>
            <a:r>
              <a:rPr lang="ru-RU" sz="4480" b="1" strike="noStrike" spc="-1">
                <a:solidFill>
                  <a:srgbClr val="253874"/>
                </a:solidFill>
                <a:latin typeface="Calibri"/>
              </a:rPr>
              <a:t>М</a:t>
            </a:r>
            <a:r>
              <a:rPr lang="ru-RU" sz="4480" b="1" strike="noStrike" spc="180">
                <a:solidFill>
                  <a:srgbClr val="253874"/>
                </a:solidFill>
                <a:latin typeface="Calibri"/>
              </a:rPr>
              <a:t> </a:t>
            </a:r>
            <a:r>
              <a:rPr lang="ru-RU" sz="4480" b="1" strike="noStrike" spc="109">
                <a:solidFill>
                  <a:srgbClr val="253874"/>
                </a:solidFill>
                <a:latin typeface="Calibri"/>
              </a:rPr>
              <a:t>КЛАССЕ</a:t>
            </a:r>
            <a:endParaRPr lang="ru-RU" sz="4480" b="0" strike="noStrike" spc="-1">
              <a:solidFill>
                <a:srgbClr val="000000"/>
              </a:solidFill>
              <a:latin typeface="Arial"/>
            </a:endParaRPr>
          </a:p>
          <a:p>
            <a:pPr marL="407160" defTabSz="914400">
              <a:lnSpc>
                <a:spcPct val="100000"/>
              </a:lnSpc>
              <a:spcBef>
                <a:spcPts val="2103"/>
              </a:spcBef>
              <a:tabLst>
                <a:tab pos="0" algn="l"/>
              </a:tabLst>
            </a:pPr>
            <a:r>
              <a:rPr lang="ru-RU" sz="3730" b="1" strike="noStrike" spc="72">
                <a:solidFill>
                  <a:srgbClr val="0084B1"/>
                </a:solidFill>
                <a:latin typeface="Calibri"/>
              </a:rPr>
              <a:t>ШКОЛА</a:t>
            </a:r>
            <a:r>
              <a:rPr lang="ru-RU" sz="3730" b="1" strike="noStrike" spc="38">
                <a:solidFill>
                  <a:srgbClr val="0084B1"/>
                </a:solidFill>
                <a:latin typeface="Calibri"/>
              </a:rPr>
              <a:t> </a:t>
            </a:r>
            <a:r>
              <a:rPr lang="ru-RU" sz="3730" b="1" strike="noStrike" spc="-1">
                <a:solidFill>
                  <a:srgbClr val="0084B1"/>
                </a:solidFill>
                <a:latin typeface="Calibri"/>
              </a:rPr>
              <a:t>№</a:t>
            </a:r>
            <a:r>
              <a:rPr lang="ru-RU" sz="3730" b="1" strike="noStrike" spc="-32">
                <a:solidFill>
                  <a:srgbClr val="0084B1"/>
                </a:solidFill>
                <a:latin typeface="Calibri"/>
              </a:rPr>
              <a:t> </a:t>
            </a:r>
            <a:r>
              <a:rPr lang="ru-RU" sz="3730" b="1" strike="noStrike" spc="-15">
                <a:solidFill>
                  <a:srgbClr val="0084B1"/>
                </a:solidFill>
                <a:latin typeface="Calibri"/>
              </a:rPr>
              <a:t>967</a:t>
            </a:r>
            <a:endParaRPr lang="ru-RU" sz="37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990600" y="1891800"/>
            <a:ext cx="4211280" cy="1152720"/>
          </a:xfrm>
          <a:prstGeom prst="rect">
            <a:avLst/>
          </a:prstGeom>
          <a:noFill/>
          <a:ln w="0">
            <a:noFill/>
          </a:ln>
        </p:spPr>
        <p:txBody>
          <a:bodyPr lIns="0" tIns="7920" rIns="0" bIns="0" anchor="ctr">
            <a:noAutofit/>
          </a:bodyPr>
          <a:lstStyle/>
          <a:p>
            <a:pPr marL="7560" indent="0" defTabSz="914400">
              <a:lnSpc>
                <a:spcPct val="100000"/>
              </a:lnSpc>
              <a:spcBef>
                <a:spcPts val="65"/>
              </a:spcBef>
              <a:buNone/>
              <a:tabLst>
                <a:tab pos="0" algn="l"/>
              </a:tabLst>
            </a:pPr>
            <a:r>
              <a:rPr lang="ru-RU" sz="4250" b="0" strike="noStrike" spc="126">
                <a:solidFill>
                  <a:srgbClr val="FFFFFF"/>
                </a:solidFill>
                <a:latin typeface="Calibri"/>
              </a:rPr>
              <a:t>НОВЫЙ</a:t>
            </a:r>
            <a:r>
              <a:rPr lang="ru-RU" sz="4250" b="0" strike="noStrike" spc="162">
                <a:solidFill>
                  <a:srgbClr val="FFFFFF"/>
                </a:solidFill>
                <a:latin typeface="Calibri"/>
              </a:rPr>
              <a:t> </a:t>
            </a:r>
            <a:r>
              <a:rPr lang="ru-RU" sz="4250" b="0" strike="noStrike" spc="77">
                <a:solidFill>
                  <a:srgbClr val="FFFFFF"/>
                </a:solidFill>
                <a:latin typeface="Calibri"/>
              </a:rPr>
              <a:t>ФОРМАТ</a:t>
            </a:r>
            <a:endParaRPr lang="ru-RU" sz="425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2" name="object 43"/>
          <p:cNvGrpSpPr/>
          <p:nvPr/>
        </p:nvGrpSpPr>
        <p:grpSpPr>
          <a:xfrm>
            <a:off x="996840" y="485640"/>
            <a:ext cx="526680" cy="77400"/>
            <a:chOff x="996840" y="485640"/>
            <a:chExt cx="526680" cy="77400"/>
          </a:xfrm>
        </p:grpSpPr>
        <p:pic>
          <p:nvPicPr>
            <p:cNvPr id="93" name="object 44"/>
            <p:cNvPicPr/>
            <p:nvPr/>
          </p:nvPicPr>
          <p:blipFill>
            <a:blip r:embed="rId22"/>
            <a:stretch/>
          </p:blipFill>
          <p:spPr>
            <a:xfrm>
              <a:off x="996840" y="485640"/>
              <a:ext cx="207720" cy="77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" name="object 45"/>
            <p:cNvPicPr/>
            <p:nvPr/>
          </p:nvPicPr>
          <p:blipFill>
            <a:blip r:embed="rId23"/>
            <a:stretch/>
          </p:blipFill>
          <p:spPr>
            <a:xfrm>
              <a:off x="1218240" y="487440"/>
              <a:ext cx="121680" cy="7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object 46"/>
            <p:cNvPicPr/>
            <p:nvPr/>
          </p:nvPicPr>
          <p:blipFill>
            <a:blip r:embed="rId24"/>
            <a:stretch/>
          </p:blipFill>
          <p:spPr>
            <a:xfrm>
              <a:off x="1353600" y="485640"/>
              <a:ext cx="169920" cy="77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6" name="object 47"/>
          <p:cNvSpPr/>
          <p:nvPr/>
        </p:nvSpPr>
        <p:spPr>
          <a:xfrm>
            <a:off x="994680" y="616680"/>
            <a:ext cx="714240" cy="89280"/>
          </a:xfrm>
          <a:custGeom>
            <a:avLst/>
            <a:gdLst>
              <a:gd name="textAreaLeft" fmla="*/ 0 w 714240"/>
              <a:gd name="textAreaRight" fmla="*/ 714960 w 714240"/>
              <a:gd name="textAreaTop" fmla="*/ 0 h 89280"/>
              <a:gd name="textAreaBottom" fmla="*/ 90000 h 89280"/>
            </a:gdLst>
            <a:ahLst/>
            <a:cxnLst/>
            <a:rect l="textAreaLeft" t="textAreaTop" r="textAreaRight" b="textAreaBottom"/>
            <a:pathLst>
              <a:path w="1179195" h="148590">
                <a:moveTo>
                  <a:pt x="87706" y="121170"/>
                </a:moveTo>
                <a:lnTo>
                  <a:pt x="82740" y="101485"/>
                </a:lnTo>
                <a:lnTo>
                  <a:pt x="80022" y="103149"/>
                </a:lnTo>
                <a:lnTo>
                  <a:pt x="76847" y="104495"/>
                </a:lnTo>
                <a:lnTo>
                  <a:pt x="69545" y="106629"/>
                </a:lnTo>
                <a:lnTo>
                  <a:pt x="65074" y="107137"/>
                </a:lnTo>
                <a:lnTo>
                  <a:pt x="54114" y="107137"/>
                </a:lnTo>
                <a:lnTo>
                  <a:pt x="26174" y="76657"/>
                </a:lnTo>
                <a:lnTo>
                  <a:pt x="25463" y="70815"/>
                </a:lnTo>
                <a:lnTo>
                  <a:pt x="25463" y="64452"/>
                </a:lnTo>
                <a:lnTo>
                  <a:pt x="39217" y="27457"/>
                </a:lnTo>
                <a:lnTo>
                  <a:pt x="57988" y="21577"/>
                </a:lnTo>
                <a:lnTo>
                  <a:pt x="63296" y="21577"/>
                </a:lnTo>
                <a:lnTo>
                  <a:pt x="67805" y="21869"/>
                </a:lnTo>
                <a:lnTo>
                  <a:pt x="75234" y="23063"/>
                </a:lnTo>
                <a:lnTo>
                  <a:pt x="78447" y="23977"/>
                </a:lnTo>
                <a:lnTo>
                  <a:pt x="81140" y="25285"/>
                </a:lnTo>
                <a:lnTo>
                  <a:pt x="85940" y="4775"/>
                </a:lnTo>
                <a:lnTo>
                  <a:pt x="82740" y="3479"/>
                </a:lnTo>
                <a:lnTo>
                  <a:pt x="78714" y="2362"/>
                </a:lnTo>
                <a:lnTo>
                  <a:pt x="68935" y="482"/>
                </a:lnTo>
                <a:lnTo>
                  <a:pt x="62953" y="0"/>
                </a:lnTo>
                <a:lnTo>
                  <a:pt x="49276" y="0"/>
                </a:lnTo>
                <a:lnTo>
                  <a:pt x="12750" y="19062"/>
                </a:lnTo>
                <a:lnTo>
                  <a:pt x="304" y="55626"/>
                </a:lnTo>
                <a:lnTo>
                  <a:pt x="0" y="64363"/>
                </a:lnTo>
                <a:lnTo>
                  <a:pt x="279" y="72783"/>
                </a:lnTo>
                <a:lnTo>
                  <a:pt x="21691" y="119253"/>
                </a:lnTo>
                <a:lnTo>
                  <a:pt x="47904" y="128739"/>
                </a:lnTo>
                <a:lnTo>
                  <a:pt x="61455" y="128739"/>
                </a:lnTo>
                <a:lnTo>
                  <a:pt x="67475" y="128143"/>
                </a:lnTo>
                <a:lnTo>
                  <a:pt x="79108" y="125793"/>
                </a:lnTo>
                <a:lnTo>
                  <a:pt x="83934" y="123863"/>
                </a:lnTo>
                <a:lnTo>
                  <a:pt x="87706" y="121170"/>
                </a:lnTo>
                <a:close/>
              </a:path>
              <a:path w="1179195" h="148590">
                <a:moveTo>
                  <a:pt x="198018" y="64363"/>
                </a:moveTo>
                <a:lnTo>
                  <a:pt x="189484" y="23329"/>
                </a:lnTo>
                <a:lnTo>
                  <a:pt x="188125" y="21577"/>
                </a:lnTo>
                <a:lnTo>
                  <a:pt x="180759" y="12026"/>
                </a:lnTo>
                <a:lnTo>
                  <a:pt x="175272" y="7670"/>
                </a:lnTo>
                <a:lnTo>
                  <a:pt x="172567" y="6413"/>
                </a:lnTo>
                <a:lnTo>
                  <a:pt x="172567" y="64363"/>
                </a:lnTo>
                <a:lnTo>
                  <a:pt x="172123" y="74904"/>
                </a:lnTo>
                <a:lnTo>
                  <a:pt x="154114" y="107137"/>
                </a:lnTo>
                <a:lnTo>
                  <a:pt x="140804" y="107137"/>
                </a:lnTo>
                <a:lnTo>
                  <a:pt x="118541" y="71462"/>
                </a:lnTo>
                <a:lnTo>
                  <a:pt x="118465" y="64363"/>
                </a:lnTo>
                <a:lnTo>
                  <a:pt x="118910" y="54051"/>
                </a:lnTo>
                <a:lnTo>
                  <a:pt x="136931" y="21577"/>
                </a:lnTo>
                <a:lnTo>
                  <a:pt x="150469" y="21577"/>
                </a:lnTo>
                <a:lnTo>
                  <a:pt x="172466" y="57277"/>
                </a:lnTo>
                <a:lnTo>
                  <a:pt x="172567" y="64363"/>
                </a:lnTo>
                <a:lnTo>
                  <a:pt x="172567" y="6413"/>
                </a:lnTo>
                <a:lnTo>
                  <a:pt x="162090" y="1536"/>
                </a:lnTo>
                <a:lnTo>
                  <a:pt x="154355" y="0"/>
                </a:lnTo>
                <a:lnTo>
                  <a:pt x="145516" y="0"/>
                </a:lnTo>
                <a:lnTo>
                  <a:pt x="106616" y="16713"/>
                </a:lnTo>
                <a:lnTo>
                  <a:pt x="93002" y="64363"/>
                </a:lnTo>
                <a:lnTo>
                  <a:pt x="93205" y="71462"/>
                </a:lnTo>
                <a:lnTo>
                  <a:pt x="110147" y="116713"/>
                </a:lnTo>
                <a:lnTo>
                  <a:pt x="136550" y="128727"/>
                </a:lnTo>
                <a:lnTo>
                  <a:pt x="145516" y="128727"/>
                </a:lnTo>
                <a:lnTo>
                  <a:pt x="184315" y="112026"/>
                </a:lnTo>
                <a:lnTo>
                  <a:pt x="187477" y="107137"/>
                </a:lnTo>
                <a:lnTo>
                  <a:pt x="190322" y="102768"/>
                </a:lnTo>
                <a:lnTo>
                  <a:pt x="194602" y="91744"/>
                </a:lnTo>
                <a:lnTo>
                  <a:pt x="197167" y="78943"/>
                </a:lnTo>
                <a:lnTo>
                  <a:pt x="198018" y="64363"/>
                </a:lnTo>
                <a:close/>
              </a:path>
              <a:path w="1179195" h="148590">
                <a:moveTo>
                  <a:pt x="322338" y="104686"/>
                </a:moveTo>
                <a:lnTo>
                  <a:pt x="306412" y="104686"/>
                </a:lnTo>
                <a:lnTo>
                  <a:pt x="306412" y="2489"/>
                </a:lnTo>
                <a:lnTo>
                  <a:pt x="282194" y="2489"/>
                </a:lnTo>
                <a:lnTo>
                  <a:pt x="282194" y="104686"/>
                </a:lnTo>
                <a:lnTo>
                  <a:pt x="239585" y="104686"/>
                </a:lnTo>
                <a:lnTo>
                  <a:pt x="239585" y="2489"/>
                </a:lnTo>
                <a:lnTo>
                  <a:pt x="215366" y="2489"/>
                </a:lnTo>
                <a:lnTo>
                  <a:pt x="215366" y="126238"/>
                </a:lnTo>
                <a:lnTo>
                  <a:pt x="302526" y="126238"/>
                </a:lnTo>
                <a:lnTo>
                  <a:pt x="305193" y="148348"/>
                </a:lnTo>
                <a:lnTo>
                  <a:pt x="322338" y="148348"/>
                </a:lnTo>
                <a:lnTo>
                  <a:pt x="322338" y="104686"/>
                </a:lnTo>
                <a:close/>
              </a:path>
              <a:path w="1179195" h="148590">
                <a:moveTo>
                  <a:pt x="432282" y="2489"/>
                </a:moveTo>
                <a:lnTo>
                  <a:pt x="414261" y="2489"/>
                </a:lnTo>
                <a:lnTo>
                  <a:pt x="368084" y="69303"/>
                </a:lnTo>
                <a:lnTo>
                  <a:pt x="359435" y="86474"/>
                </a:lnTo>
                <a:lnTo>
                  <a:pt x="358381" y="86474"/>
                </a:lnTo>
                <a:lnTo>
                  <a:pt x="360146" y="69850"/>
                </a:lnTo>
                <a:lnTo>
                  <a:pt x="360146" y="2489"/>
                </a:lnTo>
                <a:lnTo>
                  <a:pt x="335927" y="2489"/>
                </a:lnTo>
                <a:lnTo>
                  <a:pt x="335927" y="126238"/>
                </a:lnTo>
                <a:lnTo>
                  <a:pt x="354126" y="126238"/>
                </a:lnTo>
                <a:lnTo>
                  <a:pt x="400278" y="58166"/>
                </a:lnTo>
                <a:lnTo>
                  <a:pt x="408584" y="41567"/>
                </a:lnTo>
                <a:lnTo>
                  <a:pt x="409473" y="41567"/>
                </a:lnTo>
                <a:lnTo>
                  <a:pt x="408063" y="57658"/>
                </a:lnTo>
                <a:lnTo>
                  <a:pt x="408063" y="126238"/>
                </a:lnTo>
                <a:lnTo>
                  <a:pt x="432282" y="126238"/>
                </a:lnTo>
                <a:lnTo>
                  <a:pt x="432282" y="2489"/>
                </a:lnTo>
                <a:close/>
              </a:path>
              <a:path w="1179195" h="148590">
                <a:moveTo>
                  <a:pt x="645007" y="2489"/>
                </a:moveTo>
                <a:lnTo>
                  <a:pt x="571982" y="2489"/>
                </a:lnTo>
                <a:lnTo>
                  <a:pt x="571500" y="22707"/>
                </a:lnTo>
                <a:lnTo>
                  <a:pt x="570268" y="48031"/>
                </a:lnTo>
                <a:lnTo>
                  <a:pt x="563613" y="92278"/>
                </a:lnTo>
                <a:lnTo>
                  <a:pt x="551929" y="104851"/>
                </a:lnTo>
                <a:lnTo>
                  <a:pt x="549351" y="104851"/>
                </a:lnTo>
                <a:lnTo>
                  <a:pt x="545807" y="104140"/>
                </a:lnTo>
                <a:lnTo>
                  <a:pt x="544842" y="111709"/>
                </a:lnTo>
                <a:lnTo>
                  <a:pt x="540245" y="98831"/>
                </a:lnTo>
                <a:lnTo>
                  <a:pt x="533298" y="79387"/>
                </a:lnTo>
                <a:lnTo>
                  <a:pt x="516483" y="32359"/>
                </a:lnTo>
                <a:lnTo>
                  <a:pt x="509371" y="12471"/>
                </a:lnTo>
                <a:lnTo>
                  <a:pt x="509371" y="79387"/>
                </a:lnTo>
                <a:lnTo>
                  <a:pt x="482854" y="79387"/>
                </a:lnTo>
                <a:lnTo>
                  <a:pt x="491883" y="51981"/>
                </a:lnTo>
                <a:lnTo>
                  <a:pt x="495579" y="32359"/>
                </a:lnTo>
                <a:lnTo>
                  <a:pt x="496481" y="32359"/>
                </a:lnTo>
                <a:lnTo>
                  <a:pt x="500176" y="51803"/>
                </a:lnTo>
                <a:lnTo>
                  <a:pt x="509371" y="79387"/>
                </a:lnTo>
                <a:lnTo>
                  <a:pt x="509371" y="12471"/>
                </a:lnTo>
                <a:lnTo>
                  <a:pt x="505485" y="1600"/>
                </a:lnTo>
                <a:lnTo>
                  <a:pt x="487616" y="1600"/>
                </a:lnTo>
                <a:lnTo>
                  <a:pt x="443077" y="126250"/>
                </a:lnTo>
                <a:lnTo>
                  <a:pt x="467296" y="126250"/>
                </a:lnTo>
                <a:lnTo>
                  <a:pt x="476656" y="98831"/>
                </a:lnTo>
                <a:lnTo>
                  <a:pt x="514692" y="98831"/>
                </a:lnTo>
                <a:lnTo>
                  <a:pt x="524586" y="126250"/>
                </a:lnTo>
                <a:lnTo>
                  <a:pt x="546150" y="126250"/>
                </a:lnTo>
                <a:lnTo>
                  <a:pt x="546735" y="126441"/>
                </a:lnTo>
                <a:lnTo>
                  <a:pt x="550379" y="127279"/>
                </a:lnTo>
                <a:lnTo>
                  <a:pt x="552653" y="127482"/>
                </a:lnTo>
                <a:lnTo>
                  <a:pt x="559282" y="127279"/>
                </a:lnTo>
                <a:lnTo>
                  <a:pt x="588137" y="93357"/>
                </a:lnTo>
                <a:lnTo>
                  <a:pt x="594436" y="24053"/>
                </a:lnTo>
                <a:lnTo>
                  <a:pt x="620788" y="24053"/>
                </a:lnTo>
                <a:lnTo>
                  <a:pt x="620788" y="126250"/>
                </a:lnTo>
                <a:lnTo>
                  <a:pt x="645007" y="126250"/>
                </a:lnTo>
                <a:lnTo>
                  <a:pt x="645007" y="2489"/>
                </a:lnTo>
                <a:close/>
              </a:path>
              <a:path w="1179195" h="148590">
                <a:moveTo>
                  <a:pt x="752144" y="77343"/>
                </a:moveTo>
                <a:lnTo>
                  <a:pt x="726681" y="47802"/>
                </a:lnTo>
                <a:lnTo>
                  <a:pt x="726681" y="82270"/>
                </a:lnTo>
                <a:lnTo>
                  <a:pt x="726681" y="90043"/>
                </a:lnTo>
                <a:lnTo>
                  <a:pt x="711822" y="105460"/>
                </a:lnTo>
                <a:lnTo>
                  <a:pt x="708863" y="106133"/>
                </a:lnTo>
                <a:lnTo>
                  <a:pt x="705764" y="106438"/>
                </a:lnTo>
                <a:lnTo>
                  <a:pt x="700100" y="106438"/>
                </a:lnTo>
                <a:lnTo>
                  <a:pt x="697826" y="106349"/>
                </a:lnTo>
                <a:lnTo>
                  <a:pt x="693470" y="106006"/>
                </a:lnTo>
                <a:lnTo>
                  <a:pt x="691730" y="105740"/>
                </a:lnTo>
                <a:lnTo>
                  <a:pt x="690435" y="105371"/>
                </a:lnTo>
                <a:lnTo>
                  <a:pt x="690435" y="68427"/>
                </a:lnTo>
                <a:lnTo>
                  <a:pt x="690905" y="68313"/>
                </a:lnTo>
                <a:lnTo>
                  <a:pt x="693648" y="67818"/>
                </a:lnTo>
                <a:lnTo>
                  <a:pt x="694728" y="67665"/>
                </a:lnTo>
                <a:lnTo>
                  <a:pt x="699452" y="67195"/>
                </a:lnTo>
                <a:lnTo>
                  <a:pt x="700633" y="67056"/>
                </a:lnTo>
                <a:lnTo>
                  <a:pt x="701636" y="67017"/>
                </a:lnTo>
                <a:lnTo>
                  <a:pt x="705637" y="67017"/>
                </a:lnTo>
                <a:lnTo>
                  <a:pt x="726681" y="82270"/>
                </a:lnTo>
                <a:lnTo>
                  <a:pt x="726681" y="47802"/>
                </a:lnTo>
                <a:lnTo>
                  <a:pt x="722376" y="46863"/>
                </a:lnTo>
                <a:lnTo>
                  <a:pt x="718591" y="46050"/>
                </a:lnTo>
                <a:lnTo>
                  <a:pt x="713016" y="45440"/>
                </a:lnTo>
                <a:lnTo>
                  <a:pt x="705827" y="45440"/>
                </a:lnTo>
                <a:lnTo>
                  <a:pt x="704265" y="45504"/>
                </a:lnTo>
                <a:lnTo>
                  <a:pt x="699376" y="45847"/>
                </a:lnTo>
                <a:lnTo>
                  <a:pt x="697776" y="45986"/>
                </a:lnTo>
                <a:lnTo>
                  <a:pt x="696175" y="46088"/>
                </a:lnTo>
                <a:lnTo>
                  <a:pt x="694715" y="46240"/>
                </a:lnTo>
                <a:lnTo>
                  <a:pt x="691032" y="46723"/>
                </a:lnTo>
                <a:lnTo>
                  <a:pt x="690435" y="46863"/>
                </a:lnTo>
                <a:lnTo>
                  <a:pt x="690435" y="2489"/>
                </a:lnTo>
                <a:lnTo>
                  <a:pt x="666216" y="2489"/>
                </a:lnTo>
                <a:lnTo>
                  <a:pt x="666216" y="125018"/>
                </a:lnTo>
                <a:lnTo>
                  <a:pt x="701230" y="128016"/>
                </a:lnTo>
                <a:lnTo>
                  <a:pt x="712812" y="127342"/>
                </a:lnTo>
                <a:lnTo>
                  <a:pt x="747395" y="106438"/>
                </a:lnTo>
                <a:lnTo>
                  <a:pt x="748855" y="103835"/>
                </a:lnTo>
                <a:lnTo>
                  <a:pt x="751319" y="95186"/>
                </a:lnTo>
                <a:lnTo>
                  <a:pt x="752144" y="85217"/>
                </a:lnTo>
                <a:lnTo>
                  <a:pt x="752144" y="77343"/>
                </a:lnTo>
                <a:close/>
              </a:path>
              <a:path w="1179195" h="148590">
                <a:moveTo>
                  <a:pt x="860513" y="2057"/>
                </a:moveTo>
                <a:lnTo>
                  <a:pt x="836295" y="2057"/>
                </a:lnTo>
                <a:lnTo>
                  <a:pt x="836295" y="52857"/>
                </a:lnTo>
                <a:lnTo>
                  <a:pt x="791032" y="52857"/>
                </a:lnTo>
                <a:lnTo>
                  <a:pt x="791032" y="2057"/>
                </a:lnTo>
                <a:lnTo>
                  <a:pt x="766826" y="2057"/>
                </a:lnTo>
                <a:lnTo>
                  <a:pt x="766826" y="52857"/>
                </a:lnTo>
                <a:lnTo>
                  <a:pt x="766826" y="74447"/>
                </a:lnTo>
                <a:lnTo>
                  <a:pt x="766826" y="126517"/>
                </a:lnTo>
                <a:lnTo>
                  <a:pt x="791032" y="126517"/>
                </a:lnTo>
                <a:lnTo>
                  <a:pt x="791032" y="74447"/>
                </a:lnTo>
                <a:lnTo>
                  <a:pt x="836295" y="74447"/>
                </a:lnTo>
                <a:lnTo>
                  <a:pt x="836295" y="126517"/>
                </a:lnTo>
                <a:lnTo>
                  <a:pt x="860513" y="126517"/>
                </a:lnTo>
                <a:lnTo>
                  <a:pt x="860513" y="74447"/>
                </a:lnTo>
                <a:lnTo>
                  <a:pt x="860513" y="52857"/>
                </a:lnTo>
                <a:lnTo>
                  <a:pt x="860513" y="2057"/>
                </a:lnTo>
                <a:close/>
              </a:path>
              <a:path w="1179195" h="148590">
                <a:moveTo>
                  <a:pt x="983043" y="64363"/>
                </a:moveTo>
                <a:lnTo>
                  <a:pt x="974496" y="23329"/>
                </a:lnTo>
                <a:lnTo>
                  <a:pt x="973137" y="21577"/>
                </a:lnTo>
                <a:lnTo>
                  <a:pt x="965771" y="12026"/>
                </a:lnTo>
                <a:lnTo>
                  <a:pt x="960285" y="7670"/>
                </a:lnTo>
                <a:lnTo>
                  <a:pt x="957592" y="6426"/>
                </a:lnTo>
                <a:lnTo>
                  <a:pt x="957592" y="64363"/>
                </a:lnTo>
                <a:lnTo>
                  <a:pt x="957148" y="74904"/>
                </a:lnTo>
                <a:lnTo>
                  <a:pt x="939139" y="107137"/>
                </a:lnTo>
                <a:lnTo>
                  <a:pt x="925817" y="107137"/>
                </a:lnTo>
                <a:lnTo>
                  <a:pt x="903566" y="71462"/>
                </a:lnTo>
                <a:lnTo>
                  <a:pt x="903490" y="64363"/>
                </a:lnTo>
                <a:lnTo>
                  <a:pt x="903922" y="54051"/>
                </a:lnTo>
                <a:lnTo>
                  <a:pt x="921943" y="21577"/>
                </a:lnTo>
                <a:lnTo>
                  <a:pt x="935494" y="21577"/>
                </a:lnTo>
                <a:lnTo>
                  <a:pt x="957491" y="57277"/>
                </a:lnTo>
                <a:lnTo>
                  <a:pt x="957592" y="64363"/>
                </a:lnTo>
                <a:lnTo>
                  <a:pt x="957592" y="6426"/>
                </a:lnTo>
                <a:lnTo>
                  <a:pt x="947102" y="1536"/>
                </a:lnTo>
                <a:lnTo>
                  <a:pt x="939380" y="0"/>
                </a:lnTo>
                <a:lnTo>
                  <a:pt x="930529" y="0"/>
                </a:lnTo>
                <a:lnTo>
                  <a:pt x="891628" y="16713"/>
                </a:lnTo>
                <a:lnTo>
                  <a:pt x="878014" y="64363"/>
                </a:lnTo>
                <a:lnTo>
                  <a:pt x="878217" y="71462"/>
                </a:lnTo>
                <a:lnTo>
                  <a:pt x="895159" y="116713"/>
                </a:lnTo>
                <a:lnTo>
                  <a:pt x="921562" y="128727"/>
                </a:lnTo>
                <a:lnTo>
                  <a:pt x="930529" y="128727"/>
                </a:lnTo>
                <a:lnTo>
                  <a:pt x="969340" y="112026"/>
                </a:lnTo>
                <a:lnTo>
                  <a:pt x="972502" y="107137"/>
                </a:lnTo>
                <a:lnTo>
                  <a:pt x="975334" y="102768"/>
                </a:lnTo>
                <a:lnTo>
                  <a:pt x="979627" y="91744"/>
                </a:lnTo>
                <a:lnTo>
                  <a:pt x="982192" y="78943"/>
                </a:lnTo>
                <a:lnTo>
                  <a:pt x="983043" y="64363"/>
                </a:lnTo>
                <a:close/>
              </a:path>
              <a:path w="1179195" h="148590">
                <a:moveTo>
                  <a:pt x="1072349" y="2463"/>
                </a:moveTo>
                <a:lnTo>
                  <a:pt x="1000391" y="2463"/>
                </a:lnTo>
                <a:lnTo>
                  <a:pt x="1000391" y="24053"/>
                </a:lnTo>
                <a:lnTo>
                  <a:pt x="1000391" y="125653"/>
                </a:lnTo>
                <a:lnTo>
                  <a:pt x="1024610" y="125653"/>
                </a:lnTo>
                <a:lnTo>
                  <a:pt x="1024610" y="24053"/>
                </a:lnTo>
                <a:lnTo>
                  <a:pt x="1072349" y="24053"/>
                </a:lnTo>
                <a:lnTo>
                  <a:pt x="1072349" y="2463"/>
                </a:lnTo>
                <a:close/>
              </a:path>
              <a:path w="1179195" h="148590">
                <a:moveTo>
                  <a:pt x="1178775" y="64363"/>
                </a:moveTo>
                <a:lnTo>
                  <a:pt x="1170241" y="23329"/>
                </a:lnTo>
                <a:lnTo>
                  <a:pt x="1168882" y="21577"/>
                </a:lnTo>
                <a:lnTo>
                  <a:pt x="1161516" y="12026"/>
                </a:lnTo>
                <a:lnTo>
                  <a:pt x="1156030" y="7670"/>
                </a:lnTo>
                <a:lnTo>
                  <a:pt x="1153325" y="6413"/>
                </a:lnTo>
                <a:lnTo>
                  <a:pt x="1153325" y="64363"/>
                </a:lnTo>
                <a:lnTo>
                  <a:pt x="1152880" y="74904"/>
                </a:lnTo>
                <a:lnTo>
                  <a:pt x="1134872" y="107137"/>
                </a:lnTo>
                <a:lnTo>
                  <a:pt x="1121562" y="107137"/>
                </a:lnTo>
                <a:lnTo>
                  <a:pt x="1099299" y="71462"/>
                </a:lnTo>
                <a:lnTo>
                  <a:pt x="1099223" y="64363"/>
                </a:lnTo>
                <a:lnTo>
                  <a:pt x="1099667" y="54051"/>
                </a:lnTo>
                <a:lnTo>
                  <a:pt x="1117688" y="21577"/>
                </a:lnTo>
                <a:lnTo>
                  <a:pt x="1131227" y="21577"/>
                </a:lnTo>
                <a:lnTo>
                  <a:pt x="1153223" y="57277"/>
                </a:lnTo>
                <a:lnTo>
                  <a:pt x="1153325" y="64363"/>
                </a:lnTo>
                <a:lnTo>
                  <a:pt x="1153325" y="6413"/>
                </a:lnTo>
                <a:lnTo>
                  <a:pt x="1142847" y="1536"/>
                </a:lnTo>
                <a:lnTo>
                  <a:pt x="1135113" y="0"/>
                </a:lnTo>
                <a:lnTo>
                  <a:pt x="1126274" y="0"/>
                </a:lnTo>
                <a:lnTo>
                  <a:pt x="1087374" y="16713"/>
                </a:lnTo>
                <a:lnTo>
                  <a:pt x="1073759" y="64363"/>
                </a:lnTo>
                <a:lnTo>
                  <a:pt x="1073962" y="71462"/>
                </a:lnTo>
                <a:lnTo>
                  <a:pt x="1090904" y="116713"/>
                </a:lnTo>
                <a:lnTo>
                  <a:pt x="1117307" y="128727"/>
                </a:lnTo>
                <a:lnTo>
                  <a:pt x="1126274" y="128727"/>
                </a:lnTo>
                <a:lnTo>
                  <a:pt x="1165072" y="112026"/>
                </a:lnTo>
                <a:lnTo>
                  <a:pt x="1168234" y="107137"/>
                </a:lnTo>
                <a:lnTo>
                  <a:pt x="1171079" y="102768"/>
                </a:lnTo>
                <a:lnTo>
                  <a:pt x="1175359" y="91744"/>
                </a:lnTo>
                <a:lnTo>
                  <a:pt x="1177925" y="78943"/>
                </a:lnTo>
                <a:lnTo>
                  <a:pt x="1178775" y="64363"/>
                </a:lnTo>
                <a:close/>
              </a:path>
            </a:pathLst>
          </a:custGeom>
          <a:solidFill>
            <a:srgbClr val="21212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7" name="object 48"/>
          <p:cNvSpPr/>
          <p:nvPr/>
        </p:nvSpPr>
        <p:spPr>
          <a:xfrm>
            <a:off x="996840" y="747720"/>
            <a:ext cx="490320" cy="77400"/>
          </a:xfrm>
          <a:custGeom>
            <a:avLst/>
            <a:gdLst>
              <a:gd name="textAreaLeft" fmla="*/ 0 w 490320"/>
              <a:gd name="textAreaRight" fmla="*/ 491040 w 490320"/>
              <a:gd name="textAreaTop" fmla="*/ 0 h 77400"/>
              <a:gd name="textAreaBottom" fmla="*/ 78120 h 77400"/>
            </a:gdLst>
            <a:ahLst/>
            <a:cxnLst/>
            <a:rect l="textAreaLeft" t="textAreaTop" r="textAreaRight" b="textAreaBottom"/>
            <a:pathLst>
              <a:path w="809625" h="128905">
                <a:moveTo>
                  <a:pt x="86080" y="32791"/>
                </a:moveTo>
                <a:lnTo>
                  <a:pt x="60617" y="3543"/>
                </a:lnTo>
                <a:lnTo>
                  <a:pt x="60617" y="37147"/>
                </a:lnTo>
                <a:lnTo>
                  <a:pt x="60617" y="45631"/>
                </a:lnTo>
                <a:lnTo>
                  <a:pt x="37820" y="62953"/>
                </a:lnTo>
                <a:lnTo>
                  <a:pt x="31419" y="62953"/>
                </a:lnTo>
                <a:lnTo>
                  <a:pt x="29324" y="62865"/>
                </a:lnTo>
                <a:lnTo>
                  <a:pt x="27266" y="62725"/>
                </a:lnTo>
                <a:lnTo>
                  <a:pt x="26314" y="62585"/>
                </a:lnTo>
                <a:lnTo>
                  <a:pt x="25361" y="62484"/>
                </a:lnTo>
                <a:lnTo>
                  <a:pt x="24206" y="62255"/>
                </a:lnTo>
                <a:lnTo>
                  <a:pt x="24206" y="22110"/>
                </a:lnTo>
                <a:lnTo>
                  <a:pt x="25501" y="21869"/>
                </a:lnTo>
                <a:lnTo>
                  <a:pt x="27203" y="21666"/>
                </a:lnTo>
                <a:lnTo>
                  <a:pt x="29324" y="21501"/>
                </a:lnTo>
                <a:lnTo>
                  <a:pt x="31457" y="21297"/>
                </a:lnTo>
                <a:lnTo>
                  <a:pt x="33680" y="21221"/>
                </a:lnTo>
                <a:lnTo>
                  <a:pt x="39128" y="21221"/>
                </a:lnTo>
                <a:lnTo>
                  <a:pt x="60617" y="37147"/>
                </a:lnTo>
                <a:lnTo>
                  <a:pt x="60617" y="3543"/>
                </a:lnTo>
                <a:lnTo>
                  <a:pt x="58762" y="2870"/>
                </a:lnTo>
                <a:lnTo>
                  <a:pt x="46393" y="863"/>
                </a:lnTo>
                <a:lnTo>
                  <a:pt x="40220" y="368"/>
                </a:lnTo>
                <a:lnTo>
                  <a:pt x="28206" y="368"/>
                </a:lnTo>
                <a:lnTo>
                  <a:pt x="22288" y="635"/>
                </a:lnTo>
                <a:lnTo>
                  <a:pt x="10375" y="1689"/>
                </a:lnTo>
                <a:lnTo>
                  <a:pt x="4940" y="2425"/>
                </a:lnTo>
                <a:lnTo>
                  <a:pt x="0" y="3365"/>
                </a:lnTo>
                <a:lnTo>
                  <a:pt x="0" y="125895"/>
                </a:lnTo>
                <a:lnTo>
                  <a:pt x="24206" y="125895"/>
                </a:lnTo>
                <a:lnTo>
                  <a:pt x="24206" y="83286"/>
                </a:lnTo>
                <a:lnTo>
                  <a:pt x="24790" y="83400"/>
                </a:lnTo>
                <a:lnTo>
                  <a:pt x="34048" y="83985"/>
                </a:lnTo>
                <a:lnTo>
                  <a:pt x="44297" y="83985"/>
                </a:lnTo>
                <a:lnTo>
                  <a:pt x="49720" y="83286"/>
                </a:lnTo>
                <a:lnTo>
                  <a:pt x="50215" y="83223"/>
                </a:lnTo>
                <a:lnTo>
                  <a:pt x="81076" y="62953"/>
                </a:lnTo>
                <a:lnTo>
                  <a:pt x="84721" y="55727"/>
                </a:lnTo>
                <a:lnTo>
                  <a:pt x="86055" y="49339"/>
                </a:lnTo>
                <a:lnTo>
                  <a:pt x="86080" y="32791"/>
                </a:lnTo>
                <a:close/>
              </a:path>
              <a:path w="809625" h="128905">
                <a:moveTo>
                  <a:pt x="183857" y="125895"/>
                </a:moveTo>
                <a:lnTo>
                  <a:pt x="174066" y="98488"/>
                </a:lnTo>
                <a:lnTo>
                  <a:pt x="167106" y="79044"/>
                </a:lnTo>
                <a:lnTo>
                  <a:pt x="150304" y="32016"/>
                </a:lnTo>
                <a:lnTo>
                  <a:pt x="143192" y="12128"/>
                </a:lnTo>
                <a:lnTo>
                  <a:pt x="143192" y="79044"/>
                </a:lnTo>
                <a:lnTo>
                  <a:pt x="116674" y="79044"/>
                </a:lnTo>
                <a:lnTo>
                  <a:pt x="125691" y="51625"/>
                </a:lnTo>
                <a:lnTo>
                  <a:pt x="129400" y="32016"/>
                </a:lnTo>
                <a:lnTo>
                  <a:pt x="130289" y="32016"/>
                </a:lnTo>
                <a:lnTo>
                  <a:pt x="133997" y="51447"/>
                </a:lnTo>
                <a:lnTo>
                  <a:pt x="143192" y="79044"/>
                </a:lnTo>
                <a:lnTo>
                  <a:pt x="143192" y="12128"/>
                </a:lnTo>
                <a:lnTo>
                  <a:pt x="139306" y="1244"/>
                </a:lnTo>
                <a:lnTo>
                  <a:pt x="121437" y="1244"/>
                </a:lnTo>
                <a:lnTo>
                  <a:pt x="76885" y="125895"/>
                </a:lnTo>
                <a:lnTo>
                  <a:pt x="101104" y="125895"/>
                </a:lnTo>
                <a:lnTo>
                  <a:pt x="110464" y="98488"/>
                </a:lnTo>
                <a:lnTo>
                  <a:pt x="148513" y="98488"/>
                </a:lnTo>
                <a:lnTo>
                  <a:pt x="158407" y="125895"/>
                </a:lnTo>
                <a:lnTo>
                  <a:pt x="183857" y="125895"/>
                </a:lnTo>
                <a:close/>
              </a:path>
              <a:path w="809625" h="128905">
                <a:moveTo>
                  <a:pt x="270662" y="81864"/>
                </a:moveTo>
                <a:lnTo>
                  <a:pt x="268528" y="75095"/>
                </a:lnTo>
                <a:lnTo>
                  <a:pt x="259918" y="64973"/>
                </a:lnTo>
                <a:lnTo>
                  <a:pt x="253936" y="61671"/>
                </a:lnTo>
                <a:lnTo>
                  <a:pt x="246278" y="60134"/>
                </a:lnTo>
                <a:lnTo>
                  <a:pt x="246278" y="59245"/>
                </a:lnTo>
                <a:lnTo>
                  <a:pt x="253453" y="56870"/>
                </a:lnTo>
                <a:lnTo>
                  <a:pt x="258660" y="53111"/>
                </a:lnTo>
                <a:lnTo>
                  <a:pt x="265163" y="42735"/>
                </a:lnTo>
                <a:lnTo>
                  <a:pt x="266776" y="37084"/>
                </a:lnTo>
                <a:lnTo>
                  <a:pt x="266776" y="24828"/>
                </a:lnTo>
                <a:lnTo>
                  <a:pt x="235661" y="482"/>
                </a:lnTo>
                <a:lnTo>
                  <a:pt x="230581" y="0"/>
                </a:lnTo>
                <a:lnTo>
                  <a:pt x="221627" y="0"/>
                </a:lnTo>
                <a:lnTo>
                  <a:pt x="190220" y="7251"/>
                </a:lnTo>
                <a:lnTo>
                  <a:pt x="196418" y="27749"/>
                </a:lnTo>
                <a:lnTo>
                  <a:pt x="198767" y="26454"/>
                </a:lnTo>
                <a:lnTo>
                  <a:pt x="202247" y="25133"/>
                </a:lnTo>
                <a:lnTo>
                  <a:pt x="211442" y="22263"/>
                </a:lnTo>
                <a:lnTo>
                  <a:pt x="216382" y="21590"/>
                </a:lnTo>
                <a:lnTo>
                  <a:pt x="227584" y="21590"/>
                </a:lnTo>
                <a:lnTo>
                  <a:pt x="232333" y="22618"/>
                </a:lnTo>
                <a:lnTo>
                  <a:pt x="239522" y="26746"/>
                </a:lnTo>
                <a:lnTo>
                  <a:pt x="241300" y="30607"/>
                </a:lnTo>
                <a:lnTo>
                  <a:pt x="241300" y="40386"/>
                </a:lnTo>
                <a:lnTo>
                  <a:pt x="205079" y="52158"/>
                </a:lnTo>
                <a:lnTo>
                  <a:pt x="205079" y="71069"/>
                </a:lnTo>
                <a:lnTo>
                  <a:pt x="227444" y="71501"/>
                </a:lnTo>
                <a:lnTo>
                  <a:pt x="234861" y="73037"/>
                </a:lnTo>
                <a:lnTo>
                  <a:pt x="243141" y="78701"/>
                </a:lnTo>
                <a:lnTo>
                  <a:pt x="245224" y="82880"/>
                </a:lnTo>
                <a:lnTo>
                  <a:pt x="245224" y="91706"/>
                </a:lnTo>
                <a:lnTo>
                  <a:pt x="225640" y="106794"/>
                </a:lnTo>
                <a:lnTo>
                  <a:pt x="216052" y="106794"/>
                </a:lnTo>
                <a:lnTo>
                  <a:pt x="210032" y="106121"/>
                </a:lnTo>
                <a:lnTo>
                  <a:pt x="199872" y="103403"/>
                </a:lnTo>
                <a:lnTo>
                  <a:pt x="195961" y="102082"/>
                </a:lnTo>
                <a:lnTo>
                  <a:pt x="193243" y="100799"/>
                </a:lnTo>
                <a:lnTo>
                  <a:pt x="187032" y="121831"/>
                </a:lnTo>
                <a:lnTo>
                  <a:pt x="190461" y="123609"/>
                </a:lnTo>
                <a:lnTo>
                  <a:pt x="195338" y="125133"/>
                </a:lnTo>
                <a:lnTo>
                  <a:pt x="208076" y="127736"/>
                </a:lnTo>
                <a:lnTo>
                  <a:pt x="215163" y="128371"/>
                </a:lnTo>
                <a:lnTo>
                  <a:pt x="228942" y="128371"/>
                </a:lnTo>
                <a:lnTo>
                  <a:pt x="263893" y="112356"/>
                </a:lnTo>
                <a:lnTo>
                  <a:pt x="270662" y="97078"/>
                </a:lnTo>
                <a:lnTo>
                  <a:pt x="270662" y="81864"/>
                </a:lnTo>
                <a:close/>
              </a:path>
              <a:path w="809625" h="128905">
                <a:moveTo>
                  <a:pt x="374624" y="97421"/>
                </a:moveTo>
                <a:lnTo>
                  <a:pt x="374561" y="85788"/>
                </a:lnTo>
                <a:lnTo>
                  <a:pt x="373951" y="82042"/>
                </a:lnTo>
                <a:lnTo>
                  <a:pt x="372529" y="78333"/>
                </a:lnTo>
                <a:lnTo>
                  <a:pt x="371271" y="74980"/>
                </a:lnTo>
                <a:lnTo>
                  <a:pt x="349186" y="60718"/>
                </a:lnTo>
                <a:lnTo>
                  <a:pt x="349186" y="85788"/>
                </a:lnTo>
                <a:lnTo>
                  <a:pt x="349186" y="92684"/>
                </a:lnTo>
                <a:lnTo>
                  <a:pt x="329501" y="107327"/>
                </a:lnTo>
                <a:lnTo>
                  <a:pt x="325450" y="107327"/>
                </a:lnTo>
                <a:lnTo>
                  <a:pt x="311150" y="106273"/>
                </a:lnTo>
                <a:lnTo>
                  <a:pt x="311150" y="72491"/>
                </a:lnTo>
                <a:lnTo>
                  <a:pt x="326847" y="72491"/>
                </a:lnTo>
                <a:lnTo>
                  <a:pt x="329844" y="72669"/>
                </a:lnTo>
                <a:lnTo>
                  <a:pt x="349186" y="85788"/>
                </a:lnTo>
                <a:lnTo>
                  <a:pt x="349186" y="60718"/>
                </a:lnTo>
                <a:lnTo>
                  <a:pt x="348780" y="60642"/>
                </a:lnTo>
                <a:lnTo>
                  <a:pt x="348780" y="59588"/>
                </a:lnTo>
                <a:lnTo>
                  <a:pt x="352767" y="58648"/>
                </a:lnTo>
                <a:lnTo>
                  <a:pt x="356158" y="57200"/>
                </a:lnTo>
                <a:lnTo>
                  <a:pt x="370751" y="34010"/>
                </a:lnTo>
                <a:lnTo>
                  <a:pt x="370751" y="24828"/>
                </a:lnTo>
                <a:lnTo>
                  <a:pt x="369684" y="20701"/>
                </a:lnTo>
                <a:lnTo>
                  <a:pt x="369443" y="19761"/>
                </a:lnTo>
                <a:lnTo>
                  <a:pt x="346532" y="2451"/>
                </a:lnTo>
                <a:lnTo>
                  <a:pt x="346532" y="33058"/>
                </a:lnTo>
                <a:lnTo>
                  <a:pt x="346532" y="40640"/>
                </a:lnTo>
                <a:lnTo>
                  <a:pt x="344906" y="44323"/>
                </a:lnTo>
                <a:lnTo>
                  <a:pt x="341642" y="47117"/>
                </a:lnTo>
                <a:lnTo>
                  <a:pt x="338416" y="49923"/>
                </a:lnTo>
                <a:lnTo>
                  <a:pt x="320586" y="54114"/>
                </a:lnTo>
                <a:lnTo>
                  <a:pt x="311150" y="54114"/>
                </a:lnTo>
                <a:lnTo>
                  <a:pt x="311150" y="21386"/>
                </a:lnTo>
                <a:lnTo>
                  <a:pt x="312572" y="21158"/>
                </a:lnTo>
                <a:lnTo>
                  <a:pt x="314591" y="20980"/>
                </a:lnTo>
                <a:lnTo>
                  <a:pt x="319773" y="20764"/>
                </a:lnTo>
                <a:lnTo>
                  <a:pt x="322592" y="20701"/>
                </a:lnTo>
                <a:lnTo>
                  <a:pt x="328371" y="20701"/>
                </a:lnTo>
                <a:lnTo>
                  <a:pt x="346532" y="33058"/>
                </a:lnTo>
                <a:lnTo>
                  <a:pt x="346532" y="2451"/>
                </a:lnTo>
                <a:lnTo>
                  <a:pt x="336372" y="800"/>
                </a:lnTo>
                <a:lnTo>
                  <a:pt x="330733" y="368"/>
                </a:lnTo>
                <a:lnTo>
                  <a:pt x="321525" y="368"/>
                </a:lnTo>
                <a:lnTo>
                  <a:pt x="287477" y="3022"/>
                </a:lnTo>
                <a:lnTo>
                  <a:pt x="287477" y="125006"/>
                </a:lnTo>
                <a:lnTo>
                  <a:pt x="315556" y="127673"/>
                </a:lnTo>
                <a:lnTo>
                  <a:pt x="332498" y="127673"/>
                </a:lnTo>
                <a:lnTo>
                  <a:pt x="367855" y="112255"/>
                </a:lnTo>
                <a:lnTo>
                  <a:pt x="370713" y="107327"/>
                </a:lnTo>
                <a:lnTo>
                  <a:pt x="373278" y="102920"/>
                </a:lnTo>
                <a:lnTo>
                  <a:pt x="374624" y="97421"/>
                </a:lnTo>
                <a:close/>
              </a:path>
              <a:path w="809625" h="128905">
                <a:moveTo>
                  <a:pt x="488315" y="2146"/>
                </a:moveTo>
                <a:lnTo>
                  <a:pt x="470293" y="2146"/>
                </a:lnTo>
                <a:lnTo>
                  <a:pt x="424116" y="68961"/>
                </a:lnTo>
                <a:lnTo>
                  <a:pt x="415467" y="86118"/>
                </a:lnTo>
                <a:lnTo>
                  <a:pt x="414413" y="86118"/>
                </a:lnTo>
                <a:lnTo>
                  <a:pt x="416179" y="69507"/>
                </a:lnTo>
                <a:lnTo>
                  <a:pt x="416179" y="2146"/>
                </a:lnTo>
                <a:lnTo>
                  <a:pt x="391960" y="2146"/>
                </a:lnTo>
                <a:lnTo>
                  <a:pt x="391960" y="125895"/>
                </a:lnTo>
                <a:lnTo>
                  <a:pt x="410159" y="125895"/>
                </a:lnTo>
                <a:lnTo>
                  <a:pt x="456298" y="57823"/>
                </a:lnTo>
                <a:lnTo>
                  <a:pt x="464604" y="41211"/>
                </a:lnTo>
                <a:lnTo>
                  <a:pt x="465493" y="41211"/>
                </a:lnTo>
                <a:lnTo>
                  <a:pt x="464096" y="57302"/>
                </a:lnTo>
                <a:lnTo>
                  <a:pt x="464096" y="125895"/>
                </a:lnTo>
                <a:lnTo>
                  <a:pt x="488315" y="125895"/>
                </a:lnTo>
                <a:lnTo>
                  <a:pt x="488315" y="2146"/>
                </a:lnTo>
                <a:close/>
              </a:path>
              <a:path w="809625" h="128905">
                <a:moveTo>
                  <a:pt x="597585" y="2108"/>
                </a:moveTo>
                <a:lnTo>
                  <a:pt x="501040" y="2108"/>
                </a:lnTo>
                <a:lnTo>
                  <a:pt x="501040" y="23698"/>
                </a:lnTo>
                <a:lnTo>
                  <a:pt x="537286" y="23698"/>
                </a:lnTo>
                <a:lnTo>
                  <a:pt x="537286" y="125298"/>
                </a:lnTo>
                <a:lnTo>
                  <a:pt x="561517" y="125298"/>
                </a:lnTo>
                <a:lnTo>
                  <a:pt x="561517" y="23698"/>
                </a:lnTo>
                <a:lnTo>
                  <a:pt x="597585" y="23698"/>
                </a:lnTo>
                <a:lnTo>
                  <a:pt x="597585" y="2108"/>
                </a:lnTo>
                <a:close/>
              </a:path>
              <a:path w="809625" h="128905">
                <a:moveTo>
                  <a:pt x="706488" y="2146"/>
                </a:moveTo>
                <a:lnTo>
                  <a:pt x="688479" y="2146"/>
                </a:lnTo>
                <a:lnTo>
                  <a:pt x="642302" y="68961"/>
                </a:lnTo>
                <a:lnTo>
                  <a:pt x="633653" y="86118"/>
                </a:lnTo>
                <a:lnTo>
                  <a:pt x="632587" y="86118"/>
                </a:lnTo>
                <a:lnTo>
                  <a:pt x="634365" y="69507"/>
                </a:lnTo>
                <a:lnTo>
                  <a:pt x="634365" y="2146"/>
                </a:lnTo>
                <a:lnTo>
                  <a:pt x="610146" y="2146"/>
                </a:lnTo>
                <a:lnTo>
                  <a:pt x="610146" y="125895"/>
                </a:lnTo>
                <a:lnTo>
                  <a:pt x="628345" y="125895"/>
                </a:lnTo>
                <a:lnTo>
                  <a:pt x="674484" y="57823"/>
                </a:lnTo>
                <a:lnTo>
                  <a:pt x="682790" y="41211"/>
                </a:lnTo>
                <a:lnTo>
                  <a:pt x="683679" y="41211"/>
                </a:lnTo>
                <a:lnTo>
                  <a:pt x="682269" y="57302"/>
                </a:lnTo>
                <a:lnTo>
                  <a:pt x="682269" y="125895"/>
                </a:lnTo>
                <a:lnTo>
                  <a:pt x="706488" y="125895"/>
                </a:lnTo>
                <a:lnTo>
                  <a:pt x="706488" y="2146"/>
                </a:lnTo>
                <a:close/>
              </a:path>
              <a:path w="809625" h="128905">
                <a:moveTo>
                  <a:pt x="809053" y="3365"/>
                </a:moveTo>
                <a:lnTo>
                  <a:pt x="784809" y="495"/>
                </a:lnTo>
                <a:lnTo>
                  <a:pt x="784809" y="22821"/>
                </a:lnTo>
                <a:lnTo>
                  <a:pt x="784809" y="61188"/>
                </a:lnTo>
                <a:lnTo>
                  <a:pt x="772515" y="61188"/>
                </a:lnTo>
                <a:lnTo>
                  <a:pt x="769454" y="60820"/>
                </a:lnTo>
                <a:lnTo>
                  <a:pt x="752462" y="37325"/>
                </a:lnTo>
                <a:lnTo>
                  <a:pt x="753097" y="34124"/>
                </a:lnTo>
                <a:lnTo>
                  <a:pt x="772617" y="21932"/>
                </a:lnTo>
                <a:lnTo>
                  <a:pt x="777811" y="21932"/>
                </a:lnTo>
                <a:lnTo>
                  <a:pt x="779475" y="22009"/>
                </a:lnTo>
                <a:lnTo>
                  <a:pt x="780846" y="22186"/>
                </a:lnTo>
                <a:lnTo>
                  <a:pt x="783526" y="22580"/>
                </a:lnTo>
                <a:lnTo>
                  <a:pt x="784809" y="22821"/>
                </a:lnTo>
                <a:lnTo>
                  <a:pt x="784809" y="495"/>
                </a:lnTo>
                <a:lnTo>
                  <a:pt x="783120" y="406"/>
                </a:lnTo>
                <a:lnTo>
                  <a:pt x="780821" y="368"/>
                </a:lnTo>
                <a:lnTo>
                  <a:pt x="771385" y="368"/>
                </a:lnTo>
                <a:lnTo>
                  <a:pt x="733488" y="16332"/>
                </a:lnTo>
                <a:lnTo>
                  <a:pt x="727011" y="32727"/>
                </a:lnTo>
                <a:lnTo>
                  <a:pt x="727011" y="45453"/>
                </a:lnTo>
                <a:lnTo>
                  <a:pt x="750455" y="76149"/>
                </a:lnTo>
                <a:lnTo>
                  <a:pt x="754240" y="77089"/>
                </a:lnTo>
                <a:lnTo>
                  <a:pt x="743635" y="84696"/>
                </a:lnTo>
                <a:lnTo>
                  <a:pt x="718159" y="125895"/>
                </a:lnTo>
                <a:lnTo>
                  <a:pt x="746264" y="125895"/>
                </a:lnTo>
                <a:lnTo>
                  <a:pt x="772109" y="80264"/>
                </a:lnTo>
                <a:lnTo>
                  <a:pt x="784809" y="76923"/>
                </a:lnTo>
                <a:lnTo>
                  <a:pt x="784809" y="125895"/>
                </a:lnTo>
                <a:lnTo>
                  <a:pt x="809053" y="125895"/>
                </a:lnTo>
                <a:lnTo>
                  <a:pt x="809053" y="76923"/>
                </a:lnTo>
                <a:lnTo>
                  <a:pt x="809053" y="61188"/>
                </a:lnTo>
                <a:lnTo>
                  <a:pt x="809053" y="21932"/>
                </a:lnTo>
                <a:lnTo>
                  <a:pt x="809053" y="3365"/>
                </a:lnTo>
                <a:close/>
              </a:path>
            </a:pathLst>
          </a:custGeom>
          <a:solidFill>
            <a:srgbClr val="21212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" name="object 49"/>
          <p:cNvSpPr/>
          <p:nvPr/>
        </p:nvSpPr>
        <p:spPr>
          <a:xfrm>
            <a:off x="996840" y="878760"/>
            <a:ext cx="419400" cy="77400"/>
          </a:xfrm>
          <a:custGeom>
            <a:avLst/>
            <a:gdLst>
              <a:gd name="textAreaLeft" fmla="*/ 0 w 419400"/>
              <a:gd name="textAreaRight" fmla="*/ 420120 w 419400"/>
              <a:gd name="textAreaTop" fmla="*/ 0 h 77400"/>
              <a:gd name="textAreaBottom" fmla="*/ 78120 h 77400"/>
            </a:gdLst>
            <a:ahLst/>
            <a:cxnLst/>
            <a:rect l="textAreaLeft" t="textAreaTop" r="textAreaRight" b="textAreaBottom"/>
            <a:pathLst>
              <a:path w="692785" h="128905">
                <a:moveTo>
                  <a:pt x="120205" y="2489"/>
                </a:moveTo>
                <a:lnTo>
                  <a:pt x="98272" y="2489"/>
                </a:lnTo>
                <a:lnTo>
                  <a:pt x="66992" y="58712"/>
                </a:lnTo>
                <a:lnTo>
                  <a:pt x="61696" y="73190"/>
                </a:lnTo>
                <a:lnTo>
                  <a:pt x="60985" y="73190"/>
                </a:lnTo>
                <a:lnTo>
                  <a:pt x="55130" y="59055"/>
                </a:lnTo>
                <a:lnTo>
                  <a:pt x="22085" y="2489"/>
                </a:lnTo>
                <a:lnTo>
                  <a:pt x="0" y="2489"/>
                </a:lnTo>
                <a:lnTo>
                  <a:pt x="0" y="126238"/>
                </a:lnTo>
                <a:lnTo>
                  <a:pt x="22961" y="126238"/>
                </a:lnTo>
                <a:lnTo>
                  <a:pt x="22961" y="61887"/>
                </a:lnTo>
                <a:lnTo>
                  <a:pt x="19431" y="37490"/>
                </a:lnTo>
                <a:lnTo>
                  <a:pt x="20320" y="37490"/>
                </a:lnTo>
                <a:lnTo>
                  <a:pt x="28092" y="57111"/>
                </a:lnTo>
                <a:lnTo>
                  <a:pt x="55841" y="103428"/>
                </a:lnTo>
                <a:lnTo>
                  <a:pt x="63639" y="103428"/>
                </a:lnTo>
                <a:lnTo>
                  <a:pt x="89966" y="57289"/>
                </a:lnTo>
                <a:lnTo>
                  <a:pt x="97586" y="37490"/>
                </a:lnTo>
                <a:lnTo>
                  <a:pt x="98640" y="37490"/>
                </a:lnTo>
                <a:lnTo>
                  <a:pt x="95986" y="62052"/>
                </a:lnTo>
                <a:lnTo>
                  <a:pt x="95986" y="126238"/>
                </a:lnTo>
                <a:lnTo>
                  <a:pt x="120205" y="126238"/>
                </a:lnTo>
                <a:lnTo>
                  <a:pt x="120205" y="2489"/>
                </a:lnTo>
                <a:close/>
              </a:path>
              <a:path w="692785" h="128905">
                <a:moveTo>
                  <a:pt x="242570" y="64363"/>
                </a:moveTo>
                <a:lnTo>
                  <a:pt x="234022" y="23329"/>
                </a:lnTo>
                <a:lnTo>
                  <a:pt x="217106" y="6413"/>
                </a:lnTo>
                <a:lnTo>
                  <a:pt x="217106" y="64363"/>
                </a:lnTo>
                <a:lnTo>
                  <a:pt x="216662" y="74891"/>
                </a:lnTo>
                <a:lnTo>
                  <a:pt x="198666" y="107137"/>
                </a:lnTo>
                <a:lnTo>
                  <a:pt x="185343" y="107137"/>
                </a:lnTo>
                <a:lnTo>
                  <a:pt x="163080" y="71450"/>
                </a:lnTo>
                <a:lnTo>
                  <a:pt x="163004" y="64363"/>
                </a:lnTo>
                <a:lnTo>
                  <a:pt x="163449" y="54038"/>
                </a:lnTo>
                <a:lnTo>
                  <a:pt x="181470" y="21564"/>
                </a:lnTo>
                <a:lnTo>
                  <a:pt x="195021" y="21564"/>
                </a:lnTo>
                <a:lnTo>
                  <a:pt x="217017" y="57277"/>
                </a:lnTo>
                <a:lnTo>
                  <a:pt x="217106" y="64363"/>
                </a:lnTo>
                <a:lnTo>
                  <a:pt x="217106" y="6413"/>
                </a:lnTo>
                <a:lnTo>
                  <a:pt x="206629" y="1536"/>
                </a:lnTo>
                <a:lnTo>
                  <a:pt x="198907" y="0"/>
                </a:lnTo>
                <a:lnTo>
                  <a:pt x="190055" y="0"/>
                </a:lnTo>
                <a:lnTo>
                  <a:pt x="151155" y="16713"/>
                </a:lnTo>
                <a:lnTo>
                  <a:pt x="137541" y="64363"/>
                </a:lnTo>
                <a:lnTo>
                  <a:pt x="137744" y="71450"/>
                </a:lnTo>
                <a:lnTo>
                  <a:pt x="154686" y="116713"/>
                </a:lnTo>
                <a:lnTo>
                  <a:pt x="181089" y="128727"/>
                </a:lnTo>
                <a:lnTo>
                  <a:pt x="190055" y="128727"/>
                </a:lnTo>
                <a:lnTo>
                  <a:pt x="228854" y="112014"/>
                </a:lnTo>
                <a:lnTo>
                  <a:pt x="241706" y="78943"/>
                </a:lnTo>
                <a:lnTo>
                  <a:pt x="242570" y="64363"/>
                </a:lnTo>
                <a:close/>
              </a:path>
              <a:path w="692785" h="128905">
                <a:moveTo>
                  <a:pt x="343700" y="121170"/>
                </a:moveTo>
                <a:lnTo>
                  <a:pt x="338734" y="101485"/>
                </a:lnTo>
                <a:lnTo>
                  <a:pt x="336016" y="103149"/>
                </a:lnTo>
                <a:lnTo>
                  <a:pt x="332841" y="104495"/>
                </a:lnTo>
                <a:lnTo>
                  <a:pt x="325539" y="106629"/>
                </a:lnTo>
                <a:lnTo>
                  <a:pt x="321068" y="107137"/>
                </a:lnTo>
                <a:lnTo>
                  <a:pt x="310095" y="107137"/>
                </a:lnTo>
                <a:lnTo>
                  <a:pt x="282168" y="76644"/>
                </a:lnTo>
                <a:lnTo>
                  <a:pt x="281457" y="70815"/>
                </a:lnTo>
                <a:lnTo>
                  <a:pt x="281457" y="64452"/>
                </a:lnTo>
                <a:lnTo>
                  <a:pt x="295211" y="27457"/>
                </a:lnTo>
                <a:lnTo>
                  <a:pt x="313969" y="21564"/>
                </a:lnTo>
                <a:lnTo>
                  <a:pt x="319290" y="21564"/>
                </a:lnTo>
                <a:lnTo>
                  <a:pt x="323799" y="21869"/>
                </a:lnTo>
                <a:lnTo>
                  <a:pt x="331228" y="23063"/>
                </a:lnTo>
                <a:lnTo>
                  <a:pt x="334441" y="23977"/>
                </a:lnTo>
                <a:lnTo>
                  <a:pt x="337134" y="25273"/>
                </a:lnTo>
                <a:lnTo>
                  <a:pt x="341934" y="4775"/>
                </a:lnTo>
                <a:lnTo>
                  <a:pt x="338734" y="3479"/>
                </a:lnTo>
                <a:lnTo>
                  <a:pt x="334708" y="2362"/>
                </a:lnTo>
                <a:lnTo>
                  <a:pt x="324929" y="482"/>
                </a:lnTo>
                <a:lnTo>
                  <a:pt x="318947" y="0"/>
                </a:lnTo>
                <a:lnTo>
                  <a:pt x="305257" y="0"/>
                </a:lnTo>
                <a:lnTo>
                  <a:pt x="268744" y="19062"/>
                </a:lnTo>
                <a:lnTo>
                  <a:pt x="256298" y="55626"/>
                </a:lnTo>
                <a:lnTo>
                  <a:pt x="255981" y="64363"/>
                </a:lnTo>
                <a:lnTo>
                  <a:pt x="256273" y="72783"/>
                </a:lnTo>
                <a:lnTo>
                  <a:pt x="277685" y="119240"/>
                </a:lnTo>
                <a:lnTo>
                  <a:pt x="303898" y="128727"/>
                </a:lnTo>
                <a:lnTo>
                  <a:pt x="317449" y="128727"/>
                </a:lnTo>
                <a:lnTo>
                  <a:pt x="323456" y="128143"/>
                </a:lnTo>
                <a:lnTo>
                  <a:pt x="335102" y="125793"/>
                </a:lnTo>
                <a:lnTo>
                  <a:pt x="339928" y="123863"/>
                </a:lnTo>
                <a:lnTo>
                  <a:pt x="343700" y="121170"/>
                </a:lnTo>
                <a:close/>
              </a:path>
              <a:path w="692785" h="128905">
                <a:moveTo>
                  <a:pt x="455790" y="126238"/>
                </a:moveTo>
                <a:lnTo>
                  <a:pt x="414578" y="68072"/>
                </a:lnTo>
                <a:lnTo>
                  <a:pt x="404672" y="61163"/>
                </a:lnTo>
                <a:lnTo>
                  <a:pt x="414223" y="54457"/>
                </a:lnTo>
                <a:lnTo>
                  <a:pt x="450303" y="2476"/>
                </a:lnTo>
                <a:lnTo>
                  <a:pt x="422719" y="2476"/>
                </a:lnTo>
                <a:lnTo>
                  <a:pt x="388594" y="54800"/>
                </a:lnTo>
                <a:lnTo>
                  <a:pt x="382943" y="57289"/>
                </a:lnTo>
                <a:lnTo>
                  <a:pt x="382943" y="2476"/>
                </a:lnTo>
                <a:lnTo>
                  <a:pt x="358724" y="2476"/>
                </a:lnTo>
                <a:lnTo>
                  <a:pt x="358724" y="126238"/>
                </a:lnTo>
                <a:lnTo>
                  <a:pt x="382943" y="126238"/>
                </a:lnTo>
                <a:lnTo>
                  <a:pt x="382943" y="73380"/>
                </a:lnTo>
                <a:lnTo>
                  <a:pt x="389305" y="73380"/>
                </a:lnTo>
                <a:lnTo>
                  <a:pt x="425894" y="126238"/>
                </a:lnTo>
                <a:lnTo>
                  <a:pt x="455790" y="126238"/>
                </a:lnTo>
                <a:close/>
              </a:path>
              <a:path w="692785" h="128905">
                <a:moveTo>
                  <a:pt x="555498" y="97777"/>
                </a:moveTo>
                <a:lnTo>
                  <a:pt x="555421" y="86144"/>
                </a:lnTo>
                <a:lnTo>
                  <a:pt x="554824" y="82384"/>
                </a:lnTo>
                <a:lnTo>
                  <a:pt x="553389" y="78676"/>
                </a:lnTo>
                <a:lnTo>
                  <a:pt x="552132" y="75323"/>
                </a:lnTo>
                <a:lnTo>
                  <a:pt x="530047" y="61061"/>
                </a:lnTo>
                <a:lnTo>
                  <a:pt x="530047" y="86144"/>
                </a:lnTo>
                <a:lnTo>
                  <a:pt x="530047" y="93027"/>
                </a:lnTo>
                <a:lnTo>
                  <a:pt x="510362" y="107683"/>
                </a:lnTo>
                <a:lnTo>
                  <a:pt x="506310" y="107683"/>
                </a:lnTo>
                <a:lnTo>
                  <a:pt x="492023" y="106629"/>
                </a:lnTo>
                <a:lnTo>
                  <a:pt x="492023" y="72847"/>
                </a:lnTo>
                <a:lnTo>
                  <a:pt x="507720" y="72847"/>
                </a:lnTo>
                <a:lnTo>
                  <a:pt x="510705" y="73025"/>
                </a:lnTo>
                <a:lnTo>
                  <a:pt x="530047" y="86144"/>
                </a:lnTo>
                <a:lnTo>
                  <a:pt x="530047" y="61061"/>
                </a:lnTo>
                <a:lnTo>
                  <a:pt x="529640" y="60985"/>
                </a:lnTo>
                <a:lnTo>
                  <a:pt x="529640" y="59931"/>
                </a:lnTo>
                <a:lnTo>
                  <a:pt x="533628" y="58991"/>
                </a:lnTo>
                <a:lnTo>
                  <a:pt x="537019" y="57543"/>
                </a:lnTo>
                <a:lnTo>
                  <a:pt x="551624" y="34366"/>
                </a:lnTo>
                <a:lnTo>
                  <a:pt x="551624" y="25171"/>
                </a:lnTo>
                <a:lnTo>
                  <a:pt x="550557" y="21043"/>
                </a:lnTo>
                <a:lnTo>
                  <a:pt x="550316" y="20104"/>
                </a:lnTo>
                <a:lnTo>
                  <a:pt x="527405" y="2806"/>
                </a:lnTo>
                <a:lnTo>
                  <a:pt x="527405" y="33413"/>
                </a:lnTo>
                <a:lnTo>
                  <a:pt x="527405" y="40995"/>
                </a:lnTo>
                <a:lnTo>
                  <a:pt x="525780" y="44665"/>
                </a:lnTo>
                <a:lnTo>
                  <a:pt x="522516" y="47459"/>
                </a:lnTo>
                <a:lnTo>
                  <a:pt x="519290" y="50266"/>
                </a:lnTo>
                <a:lnTo>
                  <a:pt x="501459" y="54457"/>
                </a:lnTo>
                <a:lnTo>
                  <a:pt x="492023" y="54457"/>
                </a:lnTo>
                <a:lnTo>
                  <a:pt x="492023" y="21729"/>
                </a:lnTo>
                <a:lnTo>
                  <a:pt x="493445" y="21501"/>
                </a:lnTo>
                <a:lnTo>
                  <a:pt x="495452" y="21323"/>
                </a:lnTo>
                <a:lnTo>
                  <a:pt x="500634" y="21107"/>
                </a:lnTo>
                <a:lnTo>
                  <a:pt x="503453" y="21043"/>
                </a:lnTo>
                <a:lnTo>
                  <a:pt x="509244" y="21043"/>
                </a:lnTo>
                <a:lnTo>
                  <a:pt x="527405" y="33413"/>
                </a:lnTo>
                <a:lnTo>
                  <a:pt x="527405" y="2806"/>
                </a:lnTo>
                <a:lnTo>
                  <a:pt x="517232" y="1155"/>
                </a:lnTo>
                <a:lnTo>
                  <a:pt x="511594" y="711"/>
                </a:lnTo>
                <a:lnTo>
                  <a:pt x="502399" y="711"/>
                </a:lnTo>
                <a:lnTo>
                  <a:pt x="468350" y="3365"/>
                </a:lnTo>
                <a:lnTo>
                  <a:pt x="468350" y="125361"/>
                </a:lnTo>
                <a:lnTo>
                  <a:pt x="496430" y="128016"/>
                </a:lnTo>
                <a:lnTo>
                  <a:pt x="513372" y="128016"/>
                </a:lnTo>
                <a:lnTo>
                  <a:pt x="548716" y="112598"/>
                </a:lnTo>
                <a:lnTo>
                  <a:pt x="551573" y="107683"/>
                </a:lnTo>
                <a:lnTo>
                  <a:pt x="554139" y="103276"/>
                </a:lnTo>
                <a:lnTo>
                  <a:pt x="555498" y="97777"/>
                </a:lnTo>
                <a:close/>
              </a:path>
              <a:path w="692785" h="128905">
                <a:moveTo>
                  <a:pt x="655586" y="77279"/>
                </a:moveTo>
                <a:lnTo>
                  <a:pt x="630123" y="47586"/>
                </a:lnTo>
                <a:lnTo>
                  <a:pt x="630123" y="82207"/>
                </a:lnTo>
                <a:lnTo>
                  <a:pt x="630123" y="93408"/>
                </a:lnTo>
                <a:lnTo>
                  <a:pt x="628027" y="98640"/>
                </a:lnTo>
                <a:lnTo>
                  <a:pt x="619671" y="104876"/>
                </a:lnTo>
                <a:lnTo>
                  <a:pt x="614197" y="106426"/>
                </a:lnTo>
                <a:lnTo>
                  <a:pt x="605485" y="106426"/>
                </a:lnTo>
                <a:lnTo>
                  <a:pt x="603580" y="106337"/>
                </a:lnTo>
                <a:lnTo>
                  <a:pt x="599909" y="105994"/>
                </a:lnTo>
                <a:lnTo>
                  <a:pt x="598360" y="105740"/>
                </a:lnTo>
                <a:lnTo>
                  <a:pt x="597065" y="105371"/>
                </a:lnTo>
                <a:lnTo>
                  <a:pt x="597065" y="68414"/>
                </a:lnTo>
                <a:lnTo>
                  <a:pt x="597992" y="68084"/>
                </a:lnTo>
                <a:lnTo>
                  <a:pt x="599592" y="67741"/>
                </a:lnTo>
                <a:lnTo>
                  <a:pt x="604075" y="67170"/>
                </a:lnTo>
                <a:lnTo>
                  <a:pt x="606018" y="67017"/>
                </a:lnTo>
                <a:lnTo>
                  <a:pt x="610857" y="67017"/>
                </a:lnTo>
                <a:lnTo>
                  <a:pt x="630123" y="82207"/>
                </a:lnTo>
                <a:lnTo>
                  <a:pt x="630123" y="47586"/>
                </a:lnTo>
                <a:lnTo>
                  <a:pt x="626846" y="46863"/>
                </a:lnTo>
                <a:lnTo>
                  <a:pt x="623074" y="46037"/>
                </a:lnTo>
                <a:lnTo>
                  <a:pt x="617461" y="45427"/>
                </a:lnTo>
                <a:lnTo>
                  <a:pt x="608850" y="45427"/>
                </a:lnTo>
                <a:lnTo>
                  <a:pt x="606082" y="45605"/>
                </a:lnTo>
                <a:lnTo>
                  <a:pt x="600405" y="46316"/>
                </a:lnTo>
                <a:lnTo>
                  <a:pt x="598360" y="46621"/>
                </a:lnTo>
                <a:lnTo>
                  <a:pt x="597065" y="46863"/>
                </a:lnTo>
                <a:lnTo>
                  <a:pt x="597065" y="2476"/>
                </a:lnTo>
                <a:lnTo>
                  <a:pt x="572846" y="2476"/>
                </a:lnTo>
                <a:lnTo>
                  <a:pt x="572846" y="125006"/>
                </a:lnTo>
                <a:lnTo>
                  <a:pt x="605726" y="128003"/>
                </a:lnTo>
                <a:lnTo>
                  <a:pt x="617334" y="127342"/>
                </a:lnTo>
                <a:lnTo>
                  <a:pt x="651103" y="106426"/>
                </a:lnTo>
                <a:lnTo>
                  <a:pt x="655586" y="85039"/>
                </a:lnTo>
                <a:lnTo>
                  <a:pt x="655586" y="77279"/>
                </a:lnTo>
                <a:close/>
              </a:path>
              <a:path w="692785" h="128905">
                <a:moveTo>
                  <a:pt x="692543" y="2476"/>
                </a:moveTo>
                <a:lnTo>
                  <a:pt x="668299" y="2476"/>
                </a:lnTo>
                <a:lnTo>
                  <a:pt x="668299" y="126238"/>
                </a:lnTo>
                <a:lnTo>
                  <a:pt x="692543" y="126238"/>
                </a:lnTo>
                <a:lnTo>
                  <a:pt x="692543" y="2476"/>
                </a:lnTo>
                <a:close/>
              </a:path>
            </a:pathLst>
          </a:custGeom>
          <a:solidFill>
            <a:srgbClr val="58595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99" name="object 50"/>
          <p:cNvGrpSpPr/>
          <p:nvPr/>
        </p:nvGrpSpPr>
        <p:grpSpPr>
          <a:xfrm>
            <a:off x="476640" y="476280"/>
            <a:ext cx="458280" cy="544680"/>
            <a:chOff x="476640" y="476280"/>
            <a:chExt cx="458280" cy="544680"/>
          </a:xfrm>
        </p:grpSpPr>
        <p:sp>
          <p:nvSpPr>
            <p:cNvPr id="100" name="object 51"/>
            <p:cNvSpPr/>
            <p:nvPr/>
          </p:nvSpPr>
          <p:spPr>
            <a:xfrm>
              <a:off x="476640" y="476280"/>
              <a:ext cx="458280" cy="544680"/>
            </a:xfrm>
            <a:custGeom>
              <a:avLst/>
              <a:gdLst>
                <a:gd name="textAreaLeft" fmla="*/ 0 w 458280"/>
                <a:gd name="textAreaRight" fmla="*/ 459000 w 458280"/>
                <a:gd name="textAreaTop" fmla="*/ 0 h 544680"/>
                <a:gd name="textAreaBottom" fmla="*/ 545400 h 544680"/>
              </a:gdLst>
              <a:ahLst/>
              <a:cxnLst/>
              <a:rect l="textAreaLeft" t="textAreaTop" r="textAreaRight" b="textAreaBottom"/>
              <a:pathLst>
                <a:path w="756919" h="899160">
                  <a:moveTo>
                    <a:pt x="756814" y="0"/>
                  </a:moveTo>
                  <a:lnTo>
                    <a:pt x="0" y="0"/>
                  </a:lnTo>
                  <a:lnTo>
                    <a:pt x="0" y="700051"/>
                  </a:lnTo>
                  <a:lnTo>
                    <a:pt x="5507" y="742616"/>
                  </a:lnTo>
                  <a:lnTo>
                    <a:pt x="22124" y="779965"/>
                  </a:lnTo>
                  <a:lnTo>
                    <a:pt x="50166" y="809713"/>
                  </a:lnTo>
                  <a:lnTo>
                    <a:pt x="88185" y="829754"/>
                  </a:lnTo>
                  <a:lnTo>
                    <a:pt x="126928" y="838403"/>
                  </a:lnTo>
                  <a:lnTo>
                    <a:pt x="153199" y="839806"/>
                  </a:lnTo>
                  <a:lnTo>
                    <a:pt x="244537" y="839806"/>
                  </a:lnTo>
                  <a:lnTo>
                    <a:pt x="250411" y="840152"/>
                  </a:lnTo>
                  <a:lnTo>
                    <a:pt x="255950" y="840152"/>
                  </a:lnTo>
                  <a:lnTo>
                    <a:pt x="261489" y="840833"/>
                  </a:lnTo>
                  <a:lnTo>
                    <a:pt x="266682" y="841178"/>
                  </a:lnTo>
                  <a:lnTo>
                    <a:pt x="312377" y="852225"/>
                  </a:lnTo>
                  <a:lnTo>
                    <a:pt x="348282" y="871983"/>
                  </a:lnTo>
                  <a:lnTo>
                    <a:pt x="357308" y="879229"/>
                  </a:lnTo>
                  <a:lnTo>
                    <a:pt x="360418" y="881638"/>
                  </a:lnTo>
                  <a:lnTo>
                    <a:pt x="366271" y="886863"/>
                  </a:lnTo>
                  <a:lnTo>
                    <a:pt x="378375" y="898935"/>
                  </a:lnTo>
                  <a:lnTo>
                    <a:pt x="390511" y="886863"/>
                  </a:lnTo>
                  <a:lnTo>
                    <a:pt x="396417" y="881638"/>
                  </a:lnTo>
                  <a:lnTo>
                    <a:pt x="399537" y="879229"/>
                  </a:lnTo>
                  <a:lnTo>
                    <a:pt x="402280" y="876769"/>
                  </a:lnTo>
                  <a:lnTo>
                    <a:pt x="444468" y="852225"/>
                  </a:lnTo>
                  <a:lnTo>
                    <a:pt x="490121" y="841178"/>
                  </a:lnTo>
                  <a:lnTo>
                    <a:pt x="495314" y="840833"/>
                  </a:lnTo>
                  <a:lnTo>
                    <a:pt x="500832" y="840152"/>
                  </a:lnTo>
                  <a:lnTo>
                    <a:pt x="506361" y="840152"/>
                  </a:lnTo>
                  <a:lnTo>
                    <a:pt x="511900" y="839806"/>
                  </a:lnTo>
                  <a:lnTo>
                    <a:pt x="603552" y="839806"/>
                  </a:lnTo>
                  <a:lnTo>
                    <a:pt x="646116" y="835974"/>
                  </a:lnTo>
                  <a:lnTo>
                    <a:pt x="682408" y="824247"/>
                  </a:lnTo>
                  <a:lnTo>
                    <a:pt x="688628" y="820791"/>
                  </a:lnTo>
                  <a:lnTo>
                    <a:pt x="694879" y="817650"/>
                  </a:lnTo>
                  <a:lnTo>
                    <a:pt x="726375" y="791043"/>
                  </a:lnTo>
                  <a:lnTo>
                    <a:pt x="749149" y="749537"/>
                  </a:lnTo>
                  <a:lnTo>
                    <a:pt x="756814" y="700051"/>
                  </a:lnTo>
                  <a:lnTo>
                    <a:pt x="7568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01" name="object 52"/>
            <p:cNvSpPr/>
            <p:nvPr/>
          </p:nvSpPr>
          <p:spPr>
            <a:xfrm>
              <a:off x="482400" y="481680"/>
              <a:ext cx="447120" cy="531360"/>
            </a:xfrm>
            <a:custGeom>
              <a:avLst/>
              <a:gdLst>
                <a:gd name="textAreaLeft" fmla="*/ 0 w 447120"/>
                <a:gd name="textAreaRight" fmla="*/ 447840 w 447120"/>
                <a:gd name="textAreaTop" fmla="*/ 0 h 531360"/>
                <a:gd name="textAreaBottom" fmla="*/ 532080 h 531360"/>
              </a:gdLst>
              <a:ahLst/>
              <a:cxnLst/>
              <a:rect l="textAreaLeft" t="textAreaTop" r="textAreaRight" b="textAreaBottom"/>
              <a:pathLst>
                <a:path w="738505" h="877569">
                  <a:moveTo>
                    <a:pt x="738448" y="0"/>
                  </a:moveTo>
                  <a:lnTo>
                    <a:pt x="0" y="0"/>
                  </a:lnTo>
                  <a:lnTo>
                    <a:pt x="0" y="697968"/>
                  </a:lnTo>
                  <a:lnTo>
                    <a:pt x="9025" y="743652"/>
                  </a:lnTo>
                  <a:lnTo>
                    <a:pt x="36658" y="785159"/>
                  </a:lnTo>
                  <a:lnTo>
                    <a:pt x="68835" y="806949"/>
                  </a:lnTo>
                  <a:lnTo>
                    <a:pt x="110687" y="819053"/>
                  </a:lnTo>
                  <a:lnTo>
                    <a:pt x="118624" y="820446"/>
                  </a:lnTo>
                  <a:lnTo>
                    <a:pt x="127001" y="821137"/>
                  </a:lnTo>
                  <a:lnTo>
                    <a:pt x="143859" y="821828"/>
                  </a:lnTo>
                  <a:lnTo>
                    <a:pt x="235573" y="821828"/>
                  </a:lnTo>
                  <a:lnTo>
                    <a:pt x="241416" y="822132"/>
                  </a:lnTo>
                  <a:lnTo>
                    <a:pt x="247332" y="822132"/>
                  </a:lnTo>
                  <a:lnTo>
                    <a:pt x="252871" y="822844"/>
                  </a:lnTo>
                  <a:lnTo>
                    <a:pt x="258379" y="823221"/>
                  </a:lnTo>
                  <a:lnTo>
                    <a:pt x="263583" y="823870"/>
                  </a:lnTo>
                  <a:lnTo>
                    <a:pt x="268735" y="824938"/>
                  </a:lnTo>
                  <a:lnTo>
                    <a:pt x="273970" y="825587"/>
                  </a:lnTo>
                  <a:lnTo>
                    <a:pt x="314765" y="838403"/>
                  </a:lnTo>
                  <a:lnTo>
                    <a:pt x="318566" y="840487"/>
                  </a:lnTo>
                  <a:lnTo>
                    <a:pt x="326492" y="844288"/>
                  </a:lnTo>
                  <a:lnTo>
                    <a:pt x="333780" y="848455"/>
                  </a:lnTo>
                  <a:lnTo>
                    <a:pt x="347622" y="858141"/>
                  </a:lnTo>
                  <a:lnTo>
                    <a:pt x="350732" y="860560"/>
                  </a:lnTo>
                  <a:lnTo>
                    <a:pt x="356962" y="866099"/>
                  </a:lnTo>
                  <a:lnTo>
                    <a:pt x="360072" y="868528"/>
                  </a:lnTo>
                  <a:lnTo>
                    <a:pt x="363193" y="871271"/>
                  </a:lnTo>
                  <a:lnTo>
                    <a:pt x="369035" y="877177"/>
                  </a:lnTo>
                  <a:lnTo>
                    <a:pt x="378061" y="868528"/>
                  </a:lnTo>
                  <a:lnTo>
                    <a:pt x="381171" y="866099"/>
                  </a:lnTo>
                  <a:lnTo>
                    <a:pt x="387401" y="860560"/>
                  </a:lnTo>
                  <a:lnTo>
                    <a:pt x="404333" y="848455"/>
                  </a:lnTo>
                  <a:lnTo>
                    <a:pt x="415432" y="842236"/>
                  </a:lnTo>
                  <a:lnTo>
                    <a:pt x="419578" y="840487"/>
                  </a:lnTo>
                  <a:lnTo>
                    <a:pt x="423369" y="838403"/>
                  </a:lnTo>
                  <a:lnTo>
                    <a:pt x="436154" y="833241"/>
                  </a:lnTo>
                  <a:lnTo>
                    <a:pt x="454488" y="827702"/>
                  </a:lnTo>
                  <a:lnTo>
                    <a:pt x="464226" y="825587"/>
                  </a:lnTo>
                  <a:lnTo>
                    <a:pt x="469399" y="824938"/>
                  </a:lnTo>
                  <a:lnTo>
                    <a:pt x="474561" y="823870"/>
                  </a:lnTo>
                  <a:lnTo>
                    <a:pt x="479723" y="823221"/>
                  </a:lnTo>
                  <a:lnTo>
                    <a:pt x="485273" y="822844"/>
                  </a:lnTo>
                  <a:lnTo>
                    <a:pt x="490833" y="822132"/>
                  </a:lnTo>
                  <a:lnTo>
                    <a:pt x="496717" y="822132"/>
                  </a:lnTo>
                  <a:lnTo>
                    <a:pt x="502571" y="821828"/>
                  </a:lnTo>
                  <a:lnTo>
                    <a:pt x="594212" y="821828"/>
                  </a:lnTo>
                  <a:lnTo>
                    <a:pt x="611206" y="821137"/>
                  </a:lnTo>
                  <a:lnTo>
                    <a:pt x="619488" y="820446"/>
                  </a:lnTo>
                  <a:lnTo>
                    <a:pt x="627080" y="819053"/>
                  </a:lnTo>
                  <a:lnTo>
                    <a:pt x="635069" y="817996"/>
                  </a:lnTo>
                  <a:lnTo>
                    <a:pt x="681036" y="800719"/>
                  </a:lnTo>
                  <a:lnTo>
                    <a:pt x="713925" y="771337"/>
                  </a:lnTo>
                  <a:lnTo>
                    <a:pt x="734658" y="724983"/>
                  </a:lnTo>
                  <a:lnTo>
                    <a:pt x="738448" y="691057"/>
                  </a:lnTo>
                  <a:lnTo>
                    <a:pt x="738448" y="0"/>
                  </a:ln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02" name="object 53"/>
            <p:cNvSpPr/>
            <p:nvPr/>
          </p:nvSpPr>
          <p:spPr>
            <a:xfrm>
              <a:off x="484920" y="484560"/>
              <a:ext cx="441720" cy="524880"/>
            </a:xfrm>
            <a:custGeom>
              <a:avLst/>
              <a:gdLst>
                <a:gd name="textAreaLeft" fmla="*/ 0 w 441720"/>
                <a:gd name="textAreaRight" fmla="*/ 442440 w 441720"/>
                <a:gd name="textAreaTop" fmla="*/ 0 h 524880"/>
                <a:gd name="textAreaBottom" fmla="*/ 525600 h 524880"/>
              </a:gdLst>
              <a:ahLst/>
              <a:cxnLst/>
              <a:rect l="textAreaLeft" t="textAreaTop" r="textAreaRight" b="textAreaBottom"/>
              <a:pathLst>
                <a:path w="729615" h="866775">
                  <a:moveTo>
                    <a:pt x="729464" y="0"/>
                  </a:moveTo>
                  <a:lnTo>
                    <a:pt x="0" y="0"/>
                  </a:lnTo>
                  <a:lnTo>
                    <a:pt x="0" y="686575"/>
                  </a:lnTo>
                  <a:lnTo>
                    <a:pt x="5697" y="728120"/>
                  </a:lnTo>
                  <a:lnTo>
                    <a:pt x="22679" y="762982"/>
                  </a:lnTo>
                  <a:lnTo>
                    <a:pt x="50782" y="789695"/>
                  </a:lnTo>
                  <a:lnTo>
                    <a:pt x="89841" y="806797"/>
                  </a:lnTo>
                  <a:lnTo>
                    <a:pt x="139692" y="812823"/>
                  </a:lnTo>
                  <a:lnTo>
                    <a:pt x="225490" y="812823"/>
                  </a:lnTo>
                  <a:lnTo>
                    <a:pt x="270624" y="816867"/>
                  </a:lnTo>
                  <a:lnTo>
                    <a:pt x="308168" y="828074"/>
                  </a:lnTo>
                  <a:lnTo>
                    <a:pt x="339218" y="845052"/>
                  </a:lnTo>
                  <a:lnTo>
                    <a:pt x="364868" y="866413"/>
                  </a:lnTo>
                  <a:lnTo>
                    <a:pt x="390520" y="845052"/>
                  </a:lnTo>
                  <a:lnTo>
                    <a:pt x="421505" y="828074"/>
                  </a:lnTo>
                  <a:lnTo>
                    <a:pt x="459023" y="816867"/>
                  </a:lnTo>
                  <a:lnTo>
                    <a:pt x="504277" y="812823"/>
                  </a:lnTo>
                  <a:lnTo>
                    <a:pt x="590076" y="812823"/>
                  </a:lnTo>
                  <a:lnTo>
                    <a:pt x="639895" y="806797"/>
                  </a:lnTo>
                  <a:lnTo>
                    <a:pt x="678879" y="789695"/>
                  </a:lnTo>
                  <a:lnTo>
                    <a:pt x="706892" y="762982"/>
                  </a:lnTo>
                  <a:lnTo>
                    <a:pt x="723799" y="728120"/>
                  </a:lnTo>
                  <a:lnTo>
                    <a:pt x="729464" y="686575"/>
                  </a:lnTo>
                  <a:lnTo>
                    <a:pt x="729464" y="0"/>
                  </a:lnTo>
                  <a:close/>
                </a:path>
              </a:pathLst>
            </a:custGeom>
            <a:solidFill>
              <a:srgbClr val="A71E3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03" name="object 54"/>
            <p:cNvSpPr/>
            <p:nvPr/>
          </p:nvSpPr>
          <p:spPr>
            <a:xfrm>
              <a:off x="512640" y="504720"/>
              <a:ext cx="391320" cy="453600"/>
            </a:xfrm>
            <a:custGeom>
              <a:avLst/>
              <a:gdLst>
                <a:gd name="textAreaLeft" fmla="*/ 0 w 391320"/>
                <a:gd name="textAreaRight" fmla="*/ 392040 w 391320"/>
                <a:gd name="textAreaTop" fmla="*/ 0 h 453600"/>
                <a:gd name="textAreaBottom" fmla="*/ 454320 h 453600"/>
              </a:gdLst>
              <a:ahLst/>
              <a:cxnLst/>
              <a:rect l="textAreaLeft" t="textAreaTop" r="textAreaRight" b="textAreaBottom"/>
              <a:pathLst>
                <a:path w="646430" h="749300">
                  <a:moveTo>
                    <a:pt x="338973" y="728980"/>
                  </a:moveTo>
                  <a:lnTo>
                    <a:pt x="246306" y="728980"/>
                  </a:lnTo>
                  <a:lnTo>
                    <a:pt x="248704" y="730250"/>
                  </a:lnTo>
                  <a:lnTo>
                    <a:pt x="250442" y="732790"/>
                  </a:lnTo>
                  <a:lnTo>
                    <a:pt x="255355" y="736600"/>
                  </a:lnTo>
                  <a:lnTo>
                    <a:pt x="259471" y="736600"/>
                  </a:lnTo>
                  <a:lnTo>
                    <a:pt x="265467" y="737870"/>
                  </a:lnTo>
                  <a:lnTo>
                    <a:pt x="276023" y="742950"/>
                  </a:lnTo>
                  <a:lnTo>
                    <a:pt x="288158" y="742950"/>
                  </a:lnTo>
                  <a:lnTo>
                    <a:pt x="289530" y="749300"/>
                  </a:lnTo>
                  <a:lnTo>
                    <a:pt x="291268" y="742950"/>
                  </a:lnTo>
                  <a:lnTo>
                    <a:pt x="292640" y="740410"/>
                  </a:lnTo>
                  <a:lnTo>
                    <a:pt x="291917" y="737870"/>
                  </a:lnTo>
                  <a:lnTo>
                    <a:pt x="289184" y="735330"/>
                  </a:lnTo>
                  <a:lnTo>
                    <a:pt x="287495" y="731520"/>
                  </a:lnTo>
                  <a:lnTo>
                    <a:pt x="290735" y="730250"/>
                  </a:lnTo>
                  <a:lnTo>
                    <a:pt x="337766" y="730250"/>
                  </a:lnTo>
                  <a:lnTo>
                    <a:pt x="338973" y="728980"/>
                  </a:lnTo>
                  <a:close/>
                </a:path>
                <a:path w="646430" h="749300">
                  <a:moveTo>
                    <a:pt x="499147" y="731520"/>
                  </a:moveTo>
                  <a:lnTo>
                    <a:pt x="482528" y="731520"/>
                  </a:lnTo>
                  <a:lnTo>
                    <a:pt x="492005" y="736600"/>
                  </a:lnTo>
                  <a:lnTo>
                    <a:pt x="500204" y="744220"/>
                  </a:lnTo>
                  <a:lnTo>
                    <a:pt x="502225" y="740410"/>
                  </a:lnTo>
                  <a:lnTo>
                    <a:pt x="501880" y="735330"/>
                  </a:lnTo>
                  <a:lnTo>
                    <a:pt x="499147" y="731520"/>
                  </a:lnTo>
                  <a:close/>
                </a:path>
                <a:path w="646430" h="749300">
                  <a:moveTo>
                    <a:pt x="341519" y="725170"/>
                  </a:moveTo>
                  <a:lnTo>
                    <a:pt x="236285" y="725170"/>
                  </a:lnTo>
                  <a:lnTo>
                    <a:pt x="242851" y="728980"/>
                  </a:lnTo>
                  <a:lnTo>
                    <a:pt x="338973" y="728980"/>
                  </a:lnTo>
                  <a:lnTo>
                    <a:pt x="340691" y="732790"/>
                  </a:lnTo>
                  <a:lnTo>
                    <a:pt x="342115" y="742950"/>
                  </a:lnTo>
                  <a:lnTo>
                    <a:pt x="344330" y="734060"/>
                  </a:lnTo>
                  <a:lnTo>
                    <a:pt x="343128" y="726440"/>
                  </a:lnTo>
                  <a:lnTo>
                    <a:pt x="341519" y="725170"/>
                  </a:lnTo>
                  <a:close/>
                </a:path>
                <a:path w="646430" h="749300">
                  <a:moveTo>
                    <a:pt x="409526" y="715010"/>
                  </a:moveTo>
                  <a:lnTo>
                    <a:pt x="402647" y="717550"/>
                  </a:lnTo>
                  <a:lnTo>
                    <a:pt x="402647" y="723900"/>
                  </a:lnTo>
                  <a:lnTo>
                    <a:pt x="393275" y="727710"/>
                  </a:lnTo>
                  <a:lnTo>
                    <a:pt x="393652" y="734060"/>
                  </a:lnTo>
                  <a:lnTo>
                    <a:pt x="397820" y="742950"/>
                  </a:lnTo>
                  <a:lnTo>
                    <a:pt x="399628" y="735330"/>
                  </a:lnTo>
                  <a:lnTo>
                    <a:pt x="405700" y="734060"/>
                  </a:lnTo>
                  <a:lnTo>
                    <a:pt x="414563" y="734060"/>
                  </a:lnTo>
                  <a:lnTo>
                    <a:pt x="424740" y="730250"/>
                  </a:lnTo>
                  <a:lnTo>
                    <a:pt x="434478" y="728980"/>
                  </a:lnTo>
                  <a:lnTo>
                    <a:pt x="504920" y="728980"/>
                  </a:lnTo>
                  <a:lnTo>
                    <a:pt x="507807" y="727710"/>
                  </a:lnTo>
                  <a:lnTo>
                    <a:pt x="524473" y="727710"/>
                  </a:lnTo>
                  <a:lnTo>
                    <a:pt x="524938" y="721360"/>
                  </a:lnTo>
                  <a:lnTo>
                    <a:pt x="520926" y="718820"/>
                  </a:lnTo>
                  <a:lnTo>
                    <a:pt x="523207" y="716280"/>
                  </a:lnTo>
                  <a:lnTo>
                    <a:pt x="419599" y="716280"/>
                  </a:lnTo>
                  <a:lnTo>
                    <a:pt x="409526" y="715010"/>
                  </a:lnTo>
                  <a:close/>
                </a:path>
                <a:path w="646430" h="749300">
                  <a:moveTo>
                    <a:pt x="524473" y="727710"/>
                  </a:moveTo>
                  <a:lnTo>
                    <a:pt x="514856" y="727710"/>
                  </a:lnTo>
                  <a:lnTo>
                    <a:pt x="518280" y="731520"/>
                  </a:lnTo>
                  <a:lnTo>
                    <a:pt x="516068" y="739140"/>
                  </a:lnTo>
                  <a:lnTo>
                    <a:pt x="521020" y="734060"/>
                  </a:lnTo>
                  <a:lnTo>
                    <a:pt x="524473" y="727710"/>
                  </a:lnTo>
                  <a:close/>
                </a:path>
                <a:path w="646430" h="749300">
                  <a:moveTo>
                    <a:pt x="331303" y="717550"/>
                  </a:moveTo>
                  <a:lnTo>
                    <a:pt x="196486" y="717550"/>
                  </a:lnTo>
                  <a:lnTo>
                    <a:pt x="192999" y="725170"/>
                  </a:lnTo>
                  <a:lnTo>
                    <a:pt x="193365" y="736600"/>
                  </a:lnTo>
                  <a:lnTo>
                    <a:pt x="196831" y="727710"/>
                  </a:lnTo>
                  <a:lnTo>
                    <a:pt x="225176" y="727710"/>
                  </a:lnTo>
                  <a:lnTo>
                    <a:pt x="230369" y="725170"/>
                  </a:lnTo>
                  <a:lnTo>
                    <a:pt x="341519" y="725170"/>
                  </a:lnTo>
                  <a:lnTo>
                    <a:pt x="338301" y="722630"/>
                  </a:lnTo>
                  <a:lnTo>
                    <a:pt x="329644" y="720090"/>
                  </a:lnTo>
                  <a:lnTo>
                    <a:pt x="331303" y="717550"/>
                  </a:lnTo>
                  <a:close/>
                </a:path>
                <a:path w="646430" h="749300">
                  <a:moveTo>
                    <a:pt x="337766" y="730250"/>
                  </a:moveTo>
                  <a:lnTo>
                    <a:pt x="298124" y="730250"/>
                  </a:lnTo>
                  <a:lnTo>
                    <a:pt x="308880" y="731520"/>
                  </a:lnTo>
                  <a:lnTo>
                    <a:pt x="317529" y="735330"/>
                  </a:lnTo>
                  <a:lnTo>
                    <a:pt x="325466" y="736600"/>
                  </a:lnTo>
                  <a:lnTo>
                    <a:pt x="331728" y="736600"/>
                  </a:lnTo>
                  <a:lnTo>
                    <a:pt x="337766" y="730250"/>
                  </a:lnTo>
                  <a:close/>
                </a:path>
                <a:path w="646430" h="749300">
                  <a:moveTo>
                    <a:pt x="504920" y="728980"/>
                  </a:moveTo>
                  <a:lnTo>
                    <a:pt x="434478" y="728980"/>
                  </a:lnTo>
                  <a:lnTo>
                    <a:pt x="435473" y="734060"/>
                  </a:lnTo>
                  <a:lnTo>
                    <a:pt x="439986" y="736600"/>
                  </a:lnTo>
                  <a:lnTo>
                    <a:pt x="448635" y="735330"/>
                  </a:lnTo>
                  <a:lnTo>
                    <a:pt x="451724" y="734060"/>
                  </a:lnTo>
                  <a:lnTo>
                    <a:pt x="459724" y="734060"/>
                  </a:lnTo>
                  <a:lnTo>
                    <a:pt x="471769" y="731520"/>
                  </a:lnTo>
                  <a:lnTo>
                    <a:pt x="499147" y="731520"/>
                  </a:lnTo>
                  <a:lnTo>
                    <a:pt x="504920" y="728980"/>
                  </a:lnTo>
                  <a:close/>
                </a:path>
                <a:path w="646430" h="749300">
                  <a:moveTo>
                    <a:pt x="225176" y="727710"/>
                  </a:moveTo>
                  <a:lnTo>
                    <a:pt x="203386" y="727710"/>
                  </a:lnTo>
                  <a:lnTo>
                    <a:pt x="206841" y="728980"/>
                  </a:lnTo>
                  <a:lnTo>
                    <a:pt x="213072" y="728980"/>
                  </a:lnTo>
                  <a:lnTo>
                    <a:pt x="219668" y="730250"/>
                  </a:lnTo>
                  <a:lnTo>
                    <a:pt x="225176" y="727710"/>
                  </a:lnTo>
                  <a:close/>
                </a:path>
                <a:path w="646430" h="749300">
                  <a:moveTo>
                    <a:pt x="540772" y="713740"/>
                  </a:moveTo>
                  <a:lnTo>
                    <a:pt x="525489" y="713740"/>
                  </a:lnTo>
                  <a:lnTo>
                    <a:pt x="531479" y="715010"/>
                  </a:lnTo>
                  <a:lnTo>
                    <a:pt x="535905" y="718820"/>
                  </a:lnTo>
                  <a:lnTo>
                    <a:pt x="535774" y="723900"/>
                  </a:lnTo>
                  <a:lnTo>
                    <a:pt x="542370" y="721360"/>
                  </a:lnTo>
                  <a:lnTo>
                    <a:pt x="543428" y="716280"/>
                  </a:lnTo>
                  <a:lnTo>
                    <a:pt x="540772" y="713740"/>
                  </a:lnTo>
                  <a:close/>
                </a:path>
                <a:path w="646430" h="749300">
                  <a:moveTo>
                    <a:pt x="352826" y="712470"/>
                  </a:moveTo>
                  <a:lnTo>
                    <a:pt x="342774" y="712470"/>
                  </a:lnTo>
                  <a:lnTo>
                    <a:pt x="347256" y="715010"/>
                  </a:lnTo>
                  <a:lnTo>
                    <a:pt x="351800" y="720090"/>
                  </a:lnTo>
                  <a:lnTo>
                    <a:pt x="352826" y="712470"/>
                  </a:lnTo>
                  <a:close/>
                </a:path>
                <a:path w="646430" h="749300">
                  <a:moveTo>
                    <a:pt x="223226" y="707390"/>
                  </a:moveTo>
                  <a:lnTo>
                    <a:pt x="216022" y="708660"/>
                  </a:lnTo>
                  <a:lnTo>
                    <a:pt x="210886" y="711200"/>
                  </a:lnTo>
                  <a:lnTo>
                    <a:pt x="208213" y="717550"/>
                  </a:lnTo>
                  <a:lnTo>
                    <a:pt x="331303" y="717550"/>
                  </a:lnTo>
                  <a:lnTo>
                    <a:pt x="332944" y="718820"/>
                  </a:lnTo>
                  <a:lnTo>
                    <a:pt x="335096" y="718820"/>
                  </a:lnTo>
                  <a:lnTo>
                    <a:pt x="338293" y="715010"/>
                  </a:lnTo>
                  <a:lnTo>
                    <a:pt x="342774" y="712470"/>
                  </a:lnTo>
                  <a:lnTo>
                    <a:pt x="352826" y="712470"/>
                  </a:lnTo>
                  <a:lnTo>
                    <a:pt x="350069" y="709930"/>
                  </a:lnTo>
                  <a:lnTo>
                    <a:pt x="232108" y="709930"/>
                  </a:lnTo>
                  <a:lnTo>
                    <a:pt x="223226" y="707390"/>
                  </a:lnTo>
                  <a:close/>
                </a:path>
                <a:path w="646430" h="749300">
                  <a:moveTo>
                    <a:pt x="445633" y="706120"/>
                  </a:moveTo>
                  <a:lnTo>
                    <a:pt x="416154" y="706120"/>
                  </a:lnTo>
                  <a:lnTo>
                    <a:pt x="418542" y="707390"/>
                  </a:lnTo>
                  <a:lnTo>
                    <a:pt x="419599" y="709930"/>
                  </a:lnTo>
                  <a:lnTo>
                    <a:pt x="419599" y="716280"/>
                  </a:lnTo>
                  <a:lnTo>
                    <a:pt x="523207" y="716280"/>
                  </a:lnTo>
                  <a:lnTo>
                    <a:pt x="525489" y="713740"/>
                  </a:lnTo>
                  <a:lnTo>
                    <a:pt x="540772" y="713740"/>
                  </a:lnTo>
                  <a:lnTo>
                    <a:pt x="538116" y="711200"/>
                  </a:lnTo>
                  <a:lnTo>
                    <a:pt x="453127" y="711200"/>
                  </a:lnTo>
                  <a:lnTo>
                    <a:pt x="449326" y="708660"/>
                  </a:lnTo>
                  <a:lnTo>
                    <a:pt x="445633" y="706120"/>
                  </a:lnTo>
                  <a:close/>
                </a:path>
                <a:path w="646430" h="749300">
                  <a:moveTo>
                    <a:pt x="481035" y="698500"/>
                  </a:moveTo>
                  <a:lnTo>
                    <a:pt x="451064" y="698500"/>
                  </a:lnTo>
                  <a:lnTo>
                    <a:pt x="453127" y="704850"/>
                  </a:lnTo>
                  <a:lnTo>
                    <a:pt x="462834" y="708660"/>
                  </a:lnTo>
                  <a:lnTo>
                    <a:pt x="455891" y="709930"/>
                  </a:lnTo>
                  <a:lnTo>
                    <a:pt x="455200" y="711200"/>
                  </a:lnTo>
                  <a:lnTo>
                    <a:pt x="538116" y="711200"/>
                  </a:lnTo>
                  <a:lnTo>
                    <a:pt x="535460" y="708660"/>
                  </a:lnTo>
                  <a:lnTo>
                    <a:pt x="534931" y="706120"/>
                  </a:lnTo>
                  <a:lnTo>
                    <a:pt x="486697" y="706120"/>
                  </a:lnTo>
                  <a:lnTo>
                    <a:pt x="482529" y="701040"/>
                  </a:lnTo>
                  <a:lnTo>
                    <a:pt x="481035" y="698500"/>
                  </a:lnTo>
                  <a:close/>
                </a:path>
                <a:path w="646430" h="749300">
                  <a:moveTo>
                    <a:pt x="446387" y="631190"/>
                  </a:moveTo>
                  <a:lnTo>
                    <a:pt x="235228" y="631190"/>
                  </a:lnTo>
                  <a:lnTo>
                    <a:pt x="238683" y="637540"/>
                  </a:lnTo>
                  <a:lnTo>
                    <a:pt x="239450" y="645160"/>
                  </a:lnTo>
                  <a:lnTo>
                    <a:pt x="241530" y="648970"/>
                  </a:lnTo>
                  <a:lnTo>
                    <a:pt x="243750" y="654050"/>
                  </a:lnTo>
                  <a:lnTo>
                    <a:pt x="244934" y="661670"/>
                  </a:lnTo>
                  <a:lnTo>
                    <a:pt x="234619" y="671830"/>
                  </a:lnTo>
                  <a:lnTo>
                    <a:pt x="229504" y="680720"/>
                  </a:lnTo>
                  <a:lnTo>
                    <a:pt x="230883" y="689610"/>
                  </a:lnTo>
                  <a:lnTo>
                    <a:pt x="240045" y="695960"/>
                  </a:lnTo>
                  <a:lnTo>
                    <a:pt x="244462" y="702310"/>
                  </a:lnTo>
                  <a:lnTo>
                    <a:pt x="244133" y="706120"/>
                  </a:lnTo>
                  <a:lnTo>
                    <a:pt x="239777" y="708660"/>
                  </a:lnTo>
                  <a:lnTo>
                    <a:pt x="232108" y="709930"/>
                  </a:lnTo>
                  <a:lnTo>
                    <a:pt x="350069" y="709930"/>
                  </a:lnTo>
                  <a:lnTo>
                    <a:pt x="348690" y="708660"/>
                  </a:lnTo>
                  <a:lnTo>
                    <a:pt x="339654" y="706120"/>
                  </a:lnTo>
                  <a:lnTo>
                    <a:pt x="326901" y="706120"/>
                  </a:lnTo>
                  <a:lnTo>
                    <a:pt x="311485" y="699770"/>
                  </a:lnTo>
                  <a:lnTo>
                    <a:pt x="274305" y="699770"/>
                  </a:lnTo>
                  <a:lnTo>
                    <a:pt x="266714" y="693420"/>
                  </a:lnTo>
                  <a:lnTo>
                    <a:pt x="264630" y="689610"/>
                  </a:lnTo>
                  <a:lnTo>
                    <a:pt x="266368" y="685800"/>
                  </a:lnTo>
                  <a:lnTo>
                    <a:pt x="270138" y="683260"/>
                  </a:lnTo>
                  <a:lnTo>
                    <a:pt x="307518" y="683260"/>
                  </a:lnTo>
                  <a:lnTo>
                    <a:pt x="312681" y="680720"/>
                  </a:lnTo>
                  <a:lnTo>
                    <a:pt x="320649" y="678180"/>
                  </a:lnTo>
                  <a:lnTo>
                    <a:pt x="496372" y="678180"/>
                  </a:lnTo>
                  <a:lnTo>
                    <a:pt x="497744" y="676910"/>
                  </a:lnTo>
                  <a:lnTo>
                    <a:pt x="499827" y="673100"/>
                  </a:lnTo>
                  <a:lnTo>
                    <a:pt x="506292" y="670560"/>
                  </a:lnTo>
                  <a:lnTo>
                    <a:pt x="512476" y="665480"/>
                  </a:lnTo>
                  <a:lnTo>
                    <a:pt x="518731" y="657860"/>
                  </a:lnTo>
                  <a:lnTo>
                    <a:pt x="525408" y="647700"/>
                  </a:lnTo>
                  <a:lnTo>
                    <a:pt x="529701" y="643890"/>
                  </a:lnTo>
                  <a:lnTo>
                    <a:pt x="530212" y="642620"/>
                  </a:lnTo>
                  <a:lnTo>
                    <a:pt x="465441" y="642620"/>
                  </a:lnTo>
                  <a:lnTo>
                    <a:pt x="453987" y="641350"/>
                  </a:lnTo>
                  <a:lnTo>
                    <a:pt x="446674" y="633730"/>
                  </a:lnTo>
                  <a:lnTo>
                    <a:pt x="446387" y="631190"/>
                  </a:lnTo>
                  <a:close/>
                </a:path>
                <a:path w="646430" h="749300">
                  <a:moveTo>
                    <a:pt x="478048" y="693420"/>
                  </a:moveTo>
                  <a:lnTo>
                    <a:pt x="404157" y="693420"/>
                  </a:lnTo>
                  <a:lnTo>
                    <a:pt x="410327" y="694690"/>
                  </a:lnTo>
                  <a:lnTo>
                    <a:pt x="412322" y="697230"/>
                  </a:lnTo>
                  <a:lnTo>
                    <a:pt x="411987" y="704850"/>
                  </a:lnTo>
                  <a:lnTo>
                    <a:pt x="413348" y="707390"/>
                  </a:lnTo>
                  <a:lnTo>
                    <a:pt x="416154" y="706120"/>
                  </a:lnTo>
                  <a:lnTo>
                    <a:pt x="445633" y="706120"/>
                  </a:lnTo>
                  <a:lnTo>
                    <a:pt x="443787" y="704850"/>
                  </a:lnTo>
                  <a:lnTo>
                    <a:pt x="445148" y="701040"/>
                  </a:lnTo>
                  <a:lnTo>
                    <a:pt x="451064" y="698500"/>
                  </a:lnTo>
                  <a:lnTo>
                    <a:pt x="481035" y="698500"/>
                  </a:lnTo>
                  <a:lnTo>
                    <a:pt x="478048" y="693420"/>
                  </a:lnTo>
                  <a:close/>
                </a:path>
                <a:path w="646430" h="749300">
                  <a:moveTo>
                    <a:pt x="333099" y="699770"/>
                  </a:moveTo>
                  <a:lnTo>
                    <a:pt x="326901" y="706120"/>
                  </a:lnTo>
                  <a:lnTo>
                    <a:pt x="339654" y="706120"/>
                  </a:lnTo>
                  <a:lnTo>
                    <a:pt x="337581" y="701040"/>
                  </a:lnTo>
                  <a:lnTo>
                    <a:pt x="333099" y="699770"/>
                  </a:lnTo>
                  <a:close/>
                </a:path>
                <a:path w="646430" h="749300">
                  <a:moveTo>
                    <a:pt x="509816" y="694690"/>
                  </a:moveTo>
                  <a:lnTo>
                    <a:pt x="501534" y="702310"/>
                  </a:lnTo>
                  <a:lnTo>
                    <a:pt x="493231" y="706120"/>
                  </a:lnTo>
                  <a:lnTo>
                    <a:pt x="534931" y="706120"/>
                  </a:lnTo>
                  <a:lnTo>
                    <a:pt x="534402" y="703580"/>
                  </a:lnTo>
                  <a:lnTo>
                    <a:pt x="520926" y="703580"/>
                  </a:lnTo>
                  <a:lnTo>
                    <a:pt x="516068" y="695960"/>
                  </a:lnTo>
                  <a:lnTo>
                    <a:pt x="509816" y="694690"/>
                  </a:lnTo>
                  <a:close/>
                </a:path>
                <a:path w="646430" h="749300">
                  <a:moveTo>
                    <a:pt x="400003" y="694690"/>
                  </a:moveTo>
                  <a:lnTo>
                    <a:pt x="372857" y="694690"/>
                  </a:lnTo>
                  <a:lnTo>
                    <a:pt x="376355" y="698500"/>
                  </a:lnTo>
                  <a:lnTo>
                    <a:pt x="380145" y="703580"/>
                  </a:lnTo>
                  <a:lnTo>
                    <a:pt x="383977" y="704850"/>
                  </a:lnTo>
                  <a:lnTo>
                    <a:pt x="387433" y="699770"/>
                  </a:lnTo>
                  <a:lnTo>
                    <a:pt x="395848" y="695960"/>
                  </a:lnTo>
                  <a:lnTo>
                    <a:pt x="400003" y="694690"/>
                  </a:lnTo>
                  <a:close/>
                </a:path>
                <a:path w="646430" h="749300">
                  <a:moveTo>
                    <a:pt x="529575" y="701040"/>
                  </a:moveTo>
                  <a:lnTo>
                    <a:pt x="520926" y="703580"/>
                  </a:lnTo>
                  <a:lnTo>
                    <a:pt x="534402" y="703580"/>
                  </a:lnTo>
                  <a:lnTo>
                    <a:pt x="529575" y="701040"/>
                  </a:lnTo>
                  <a:close/>
                </a:path>
                <a:path w="646430" h="749300">
                  <a:moveTo>
                    <a:pt x="307518" y="683260"/>
                  </a:moveTo>
                  <a:lnTo>
                    <a:pt x="270138" y="683260"/>
                  </a:lnTo>
                  <a:lnTo>
                    <a:pt x="270483" y="685800"/>
                  </a:lnTo>
                  <a:lnTo>
                    <a:pt x="271541" y="688340"/>
                  </a:lnTo>
                  <a:lnTo>
                    <a:pt x="273290" y="689610"/>
                  </a:lnTo>
                  <a:lnTo>
                    <a:pt x="276714" y="693420"/>
                  </a:lnTo>
                  <a:lnTo>
                    <a:pt x="277426" y="697230"/>
                  </a:lnTo>
                  <a:lnTo>
                    <a:pt x="274305" y="699770"/>
                  </a:lnTo>
                  <a:lnTo>
                    <a:pt x="311485" y="699770"/>
                  </a:lnTo>
                  <a:lnTo>
                    <a:pt x="304351" y="692150"/>
                  </a:lnTo>
                  <a:lnTo>
                    <a:pt x="304937" y="684530"/>
                  </a:lnTo>
                  <a:lnTo>
                    <a:pt x="307518" y="683260"/>
                  </a:lnTo>
                  <a:close/>
                </a:path>
                <a:path w="646430" h="749300">
                  <a:moveTo>
                    <a:pt x="479074" y="690880"/>
                  </a:moveTo>
                  <a:lnTo>
                    <a:pt x="351078" y="690880"/>
                  </a:lnTo>
                  <a:lnTo>
                    <a:pt x="357654" y="692150"/>
                  </a:lnTo>
                  <a:lnTo>
                    <a:pt x="362156" y="694690"/>
                  </a:lnTo>
                  <a:lnTo>
                    <a:pt x="367329" y="697230"/>
                  </a:lnTo>
                  <a:lnTo>
                    <a:pt x="370124" y="694690"/>
                  </a:lnTo>
                  <a:lnTo>
                    <a:pt x="400003" y="694690"/>
                  </a:lnTo>
                  <a:lnTo>
                    <a:pt x="404157" y="693420"/>
                  </a:lnTo>
                  <a:lnTo>
                    <a:pt x="478048" y="693420"/>
                  </a:lnTo>
                  <a:lnTo>
                    <a:pt x="479074" y="690880"/>
                  </a:lnTo>
                  <a:close/>
                </a:path>
                <a:path w="646430" h="749300">
                  <a:moveTo>
                    <a:pt x="445099" y="619760"/>
                  </a:moveTo>
                  <a:lnTo>
                    <a:pt x="100667" y="619760"/>
                  </a:lnTo>
                  <a:lnTo>
                    <a:pt x="110847" y="622300"/>
                  </a:lnTo>
                  <a:lnTo>
                    <a:pt x="121861" y="626110"/>
                  </a:lnTo>
                  <a:lnTo>
                    <a:pt x="144571" y="631190"/>
                  </a:lnTo>
                  <a:lnTo>
                    <a:pt x="141181" y="641350"/>
                  </a:lnTo>
                  <a:lnTo>
                    <a:pt x="140173" y="651510"/>
                  </a:lnTo>
                  <a:lnTo>
                    <a:pt x="161834" y="688340"/>
                  </a:lnTo>
                  <a:lnTo>
                    <a:pt x="173041" y="693420"/>
                  </a:lnTo>
                  <a:lnTo>
                    <a:pt x="187146" y="693420"/>
                  </a:lnTo>
                  <a:lnTo>
                    <a:pt x="205339" y="688340"/>
                  </a:lnTo>
                  <a:lnTo>
                    <a:pt x="217277" y="675640"/>
                  </a:lnTo>
                  <a:lnTo>
                    <a:pt x="222015" y="657860"/>
                  </a:lnTo>
                  <a:lnTo>
                    <a:pt x="180235" y="657860"/>
                  </a:lnTo>
                  <a:lnTo>
                    <a:pt x="175041" y="655320"/>
                  </a:lnTo>
                  <a:lnTo>
                    <a:pt x="175387" y="651510"/>
                  </a:lnTo>
                  <a:lnTo>
                    <a:pt x="181607" y="646430"/>
                  </a:lnTo>
                  <a:lnTo>
                    <a:pt x="220213" y="646430"/>
                  </a:lnTo>
                  <a:lnTo>
                    <a:pt x="218611" y="636270"/>
                  </a:lnTo>
                  <a:lnTo>
                    <a:pt x="228631" y="631190"/>
                  </a:lnTo>
                  <a:lnTo>
                    <a:pt x="446387" y="631190"/>
                  </a:lnTo>
                  <a:lnTo>
                    <a:pt x="445099" y="619760"/>
                  </a:lnTo>
                  <a:close/>
                </a:path>
                <a:path w="646430" h="749300">
                  <a:moveTo>
                    <a:pt x="489807" y="689610"/>
                  </a:moveTo>
                  <a:lnTo>
                    <a:pt x="337267" y="689610"/>
                  </a:lnTo>
                  <a:lnTo>
                    <a:pt x="343832" y="690880"/>
                  </a:lnTo>
                  <a:lnTo>
                    <a:pt x="479074" y="690880"/>
                  </a:lnTo>
                  <a:lnTo>
                    <a:pt x="485294" y="693420"/>
                  </a:lnTo>
                  <a:lnTo>
                    <a:pt x="488383" y="693420"/>
                  </a:lnTo>
                  <a:lnTo>
                    <a:pt x="489807" y="689610"/>
                  </a:lnTo>
                  <a:close/>
                </a:path>
                <a:path w="646430" h="749300">
                  <a:moveTo>
                    <a:pt x="94518" y="462280"/>
                  </a:moveTo>
                  <a:lnTo>
                    <a:pt x="69547" y="462280"/>
                  </a:lnTo>
                  <a:lnTo>
                    <a:pt x="71631" y="463550"/>
                  </a:lnTo>
                  <a:lnTo>
                    <a:pt x="74374" y="469900"/>
                  </a:lnTo>
                  <a:lnTo>
                    <a:pt x="78314" y="481330"/>
                  </a:lnTo>
                  <a:lnTo>
                    <a:pt x="79133" y="494030"/>
                  </a:lnTo>
                  <a:lnTo>
                    <a:pt x="76710" y="505460"/>
                  </a:lnTo>
                  <a:lnTo>
                    <a:pt x="70919" y="518160"/>
                  </a:lnTo>
                  <a:lnTo>
                    <a:pt x="58071" y="543560"/>
                  </a:lnTo>
                  <a:lnTo>
                    <a:pt x="54491" y="567690"/>
                  </a:lnTo>
                  <a:lnTo>
                    <a:pt x="61287" y="588010"/>
                  </a:lnTo>
                  <a:lnTo>
                    <a:pt x="79568" y="605790"/>
                  </a:lnTo>
                  <a:lnTo>
                    <a:pt x="80594" y="608330"/>
                  </a:lnTo>
                  <a:lnTo>
                    <a:pt x="71976" y="619760"/>
                  </a:lnTo>
                  <a:lnTo>
                    <a:pt x="69170" y="623570"/>
                  </a:lnTo>
                  <a:lnTo>
                    <a:pt x="71285" y="629920"/>
                  </a:lnTo>
                  <a:lnTo>
                    <a:pt x="78856" y="636270"/>
                  </a:lnTo>
                  <a:lnTo>
                    <a:pt x="82531" y="641350"/>
                  </a:lnTo>
                  <a:lnTo>
                    <a:pt x="85315" y="648970"/>
                  </a:lnTo>
                  <a:lnTo>
                    <a:pt x="87383" y="656590"/>
                  </a:lnTo>
                  <a:lnTo>
                    <a:pt x="88908" y="666750"/>
                  </a:lnTo>
                  <a:lnTo>
                    <a:pt x="86133" y="670560"/>
                  </a:lnTo>
                  <a:lnTo>
                    <a:pt x="85798" y="675640"/>
                  </a:lnTo>
                  <a:lnTo>
                    <a:pt x="87505" y="681990"/>
                  </a:lnTo>
                  <a:lnTo>
                    <a:pt x="92406" y="685800"/>
                  </a:lnTo>
                  <a:lnTo>
                    <a:pt x="99709" y="689610"/>
                  </a:lnTo>
                  <a:lnTo>
                    <a:pt x="109218" y="690880"/>
                  </a:lnTo>
                  <a:lnTo>
                    <a:pt x="122446" y="690880"/>
                  </a:lnTo>
                  <a:lnTo>
                    <a:pt x="122142" y="689610"/>
                  </a:lnTo>
                  <a:lnTo>
                    <a:pt x="122031" y="681990"/>
                  </a:lnTo>
                  <a:lnTo>
                    <a:pt x="120044" y="676910"/>
                  </a:lnTo>
                  <a:lnTo>
                    <a:pt x="116763" y="671830"/>
                  </a:lnTo>
                  <a:lnTo>
                    <a:pt x="112771" y="665480"/>
                  </a:lnTo>
                  <a:lnTo>
                    <a:pt x="102923" y="654050"/>
                  </a:lnTo>
                  <a:lnTo>
                    <a:pt x="97483" y="643890"/>
                  </a:lnTo>
                  <a:lnTo>
                    <a:pt x="96064" y="633730"/>
                  </a:lnTo>
                  <a:lnTo>
                    <a:pt x="98279" y="623570"/>
                  </a:lnTo>
                  <a:lnTo>
                    <a:pt x="100667" y="619760"/>
                  </a:lnTo>
                  <a:lnTo>
                    <a:pt x="445099" y="619760"/>
                  </a:lnTo>
                  <a:lnTo>
                    <a:pt x="444813" y="617220"/>
                  </a:lnTo>
                  <a:lnTo>
                    <a:pt x="445862" y="607060"/>
                  </a:lnTo>
                  <a:lnTo>
                    <a:pt x="446838" y="599440"/>
                  </a:lnTo>
                  <a:lnTo>
                    <a:pt x="166015" y="599440"/>
                  </a:lnTo>
                  <a:lnTo>
                    <a:pt x="163949" y="598170"/>
                  </a:lnTo>
                  <a:lnTo>
                    <a:pt x="144571" y="598170"/>
                  </a:lnTo>
                  <a:lnTo>
                    <a:pt x="142550" y="593090"/>
                  </a:lnTo>
                  <a:lnTo>
                    <a:pt x="126613" y="593090"/>
                  </a:lnTo>
                  <a:lnTo>
                    <a:pt x="123849" y="590550"/>
                  </a:lnTo>
                  <a:lnTo>
                    <a:pt x="119336" y="588010"/>
                  </a:lnTo>
                  <a:lnTo>
                    <a:pt x="113483" y="586740"/>
                  </a:lnTo>
                  <a:lnTo>
                    <a:pt x="117499" y="576580"/>
                  </a:lnTo>
                  <a:lnTo>
                    <a:pt x="93075" y="576580"/>
                  </a:lnTo>
                  <a:lnTo>
                    <a:pt x="87227" y="570230"/>
                  </a:lnTo>
                  <a:lnTo>
                    <a:pt x="84727" y="562610"/>
                  </a:lnTo>
                  <a:lnTo>
                    <a:pt x="85530" y="552450"/>
                  </a:lnTo>
                  <a:lnTo>
                    <a:pt x="89588" y="539750"/>
                  </a:lnTo>
                  <a:lnTo>
                    <a:pt x="100303" y="513080"/>
                  </a:lnTo>
                  <a:lnTo>
                    <a:pt x="102097" y="487680"/>
                  </a:lnTo>
                  <a:lnTo>
                    <a:pt x="95388" y="463550"/>
                  </a:lnTo>
                  <a:lnTo>
                    <a:pt x="94518" y="462280"/>
                  </a:lnTo>
                  <a:close/>
                </a:path>
                <a:path w="646430" h="749300">
                  <a:moveTo>
                    <a:pt x="496372" y="678180"/>
                  </a:moveTo>
                  <a:lnTo>
                    <a:pt x="320649" y="678180"/>
                  </a:lnTo>
                  <a:lnTo>
                    <a:pt x="323791" y="685800"/>
                  </a:lnTo>
                  <a:lnTo>
                    <a:pt x="330010" y="688340"/>
                  </a:lnTo>
                  <a:lnTo>
                    <a:pt x="334837" y="690880"/>
                  </a:lnTo>
                  <a:lnTo>
                    <a:pt x="337267" y="689610"/>
                  </a:lnTo>
                  <a:lnTo>
                    <a:pt x="489807" y="689610"/>
                  </a:lnTo>
                  <a:lnTo>
                    <a:pt x="493576" y="683260"/>
                  </a:lnTo>
                  <a:lnTo>
                    <a:pt x="495000" y="679450"/>
                  </a:lnTo>
                  <a:lnTo>
                    <a:pt x="496372" y="678180"/>
                  </a:lnTo>
                  <a:close/>
                </a:path>
                <a:path w="646430" h="749300">
                  <a:moveTo>
                    <a:pt x="220213" y="646430"/>
                  </a:moveTo>
                  <a:lnTo>
                    <a:pt x="181607" y="646430"/>
                  </a:lnTo>
                  <a:lnTo>
                    <a:pt x="187146" y="648970"/>
                  </a:lnTo>
                  <a:lnTo>
                    <a:pt x="187146" y="654050"/>
                  </a:lnTo>
                  <a:lnTo>
                    <a:pt x="180235" y="657860"/>
                  </a:lnTo>
                  <a:lnTo>
                    <a:pt x="222015" y="657860"/>
                  </a:lnTo>
                  <a:lnTo>
                    <a:pt x="220213" y="646430"/>
                  </a:lnTo>
                  <a:close/>
                </a:path>
                <a:path w="646430" h="749300">
                  <a:moveTo>
                    <a:pt x="463137" y="541020"/>
                  </a:moveTo>
                  <a:lnTo>
                    <a:pt x="462457" y="543560"/>
                  </a:lnTo>
                  <a:lnTo>
                    <a:pt x="466970" y="552450"/>
                  </a:lnTo>
                  <a:lnTo>
                    <a:pt x="476299" y="566420"/>
                  </a:lnTo>
                  <a:lnTo>
                    <a:pt x="476990" y="572770"/>
                  </a:lnTo>
                  <a:lnTo>
                    <a:pt x="479409" y="577850"/>
                  </a:lnTo>
                  <a:lnTo>
                    <a:pt x="484267" y="581660"/>
                  </a:lnTo>
                  <a:lnTo>
                    <a:pt x="491890" y="596900"/>
                  </a:lnTo>
                  <a:lnTo>
                    <a:pt x="491890" y="599440"/>
                  </a:lnTo>
                  <a:lnTo>
                    <a:pt x="493231" y="601980"/>
                  </a:lnTo>
                  <a:lnTo>
                    <a:pt x="493943" y="604520"/>
                  </a:lnTo>
                  <a:lnTo>
                    <a:pt x="495000" y="609600"/>
                  </a:lnTo>
                  <a:lnTo>
                    <a:pt x="496340" y="613410"/>
                  </a:lnTo>
                  <a:lnTo>
                    <a:pt x="501230" y="613410"/>
                  </a:lnTo>
                  <a:lnTo>
                    <a:pt x="497269" y="621030"/>
                  </a:lnTo>
                  <a:lnTo>
                    <a:pt x="492542" y="627380"/>
                  </a:lnTo>
                  <a:lnTo>
                    <a:pt x="486782" y="632460"/>
                  </a:lnTo>
                  <a:lnTo>
                    <a:pt x="479723" y="637540"/>
                  </a:lnTo>
                  <a:lnTo>
                    <a:pt x="465441" y="642620"/>
                  </a:lnTo>
                  <a:lnTo>
                    <a:pt x="530212" y="642620"/>
                  </a:lnTo>
                  <a:lnTo>
                    <a:pt x="532770" y="636270"/>
                  </a:lnTo>
                  <a:lnTo>
                    <a:pt x="534671" y="626110"/>
                  </a:lnTo>
                  <a:lnTo>
                    <a:pt x="535460" y="612140"/>
                  </a:lnTo>
                  <a:lnTo>
                    <a:pt x="541679" y="612140"/>
                  </a:lnTo>
                  <a:lnTo>
                    <a:pt x="546161" y="609600"/>
                  </a:lnTo>
                  <a:lnTo>
                    <a:pt x="543051" y="609600"/>
                  </a:lnTo>
                  <a:lnTo>
                    <a:pt x="541679" y="608330"/>
                  </a:lnTo>
                  <a:lnTo>
                    <a:pt x="541679" y="600710"/>
                  </a:lnTo>
                  <a:lnTo>
                    <a:pt x="550307" y="600710"/>
                  </a:lnTo>
                  <a:lnTo>
                    <a:pt x="553752" y="598170"/>
                  </a:lnTo>
                  <a:lnTo>
                    <a:pt x="555197" y="596900"/>
                  </a:lnTo>
                  <a:lnTo>
                    <a:pt x="554810" y="595630"/>
                  </a:lnTo>
                  <a:lnTo>
                    <a:pt x="554810" y="594360"/>
                  </a:lnTo>
                  <a:lnTo>
                    <a:pt x="551365" y="594360"/>
                  </a:lnTo>
                  <a:lnTo>
                    <a:pt x="548967" y="590550"/>
                  </a:lnTo>
                  <a:lnTo>
                    <a:pt x="547910" y="585470"/>
                  </a:lnTo>
                  <a:lnTo>
                    <a:pt x="545135" y="581660"/>
                  </a:lnTo>
                  <a:lnTo>
                    <a:pt x="539941" y="576580"/>
                  </a:lnTo>
                  <a:lnTo>
                    <a:pt x="531659" y="562610"/>
                  </a:lnTo>
                  <a:lnTo>
                    <a:pt x="527955" y="552450"/>
                  </a:lnTo>
                  <a:lnTo>
                    <a:pt x="477702" y="552450"/>
                  </a:lnTo>
                  <a:lnTo>
                    <a:pt x="468676" y="543560"/>
                  </a:lnTo>
                  <a:lnTo>
                    <a:pt x="463137" y="541020"/>
                  </a:lnTo>
                  <a:close/>
                </a:path>
                <a:path w="646430" h="749300">
                  <a:moveTo>
                    <a:pt x="541679" y="612140"/>
                  </a:moveTo>
                  <a:lnTo>
                    <a:pt x="535460" y="612140"/>
                  </a:lnTo>
                  <a:lnTo>
                    <a:pt x="538234" y="613410"/>
                  </a:lnTo>
                  <a:lnTo>
                    <a:pt x="541679" y="612140"/>
                  </a:lnTo>
                  <a:close/>
                </a:path>
                <a:path w="646430" h="749300">
                  <a:moveTo>
                    <a:pt x="219258" y="585470"/>
                  </a:moveTo>
                  <a:lnTo>
                    <a:pt x="210327" y="585470"/>
                  </a:lnTo>
                  <a:lnTo>
                    <a:pt x="201905" y="589280"/>
                  </a:lnTo>
                  <a:lnTo>
                    <a:pt x="194056" y="594360"/>
                  </a:lnTo>
                  <a:lnTo>
                    <a:pt x="181870" y="594360"/>
                  </a:lnTo>
                  <a:lnTo>
                    <a:pt x="174498" y="595630"/>
                  </a:lnTo>
                  <a:lnTo>
                    <a:pt x="166015" y="599440"/>
                  </a:lnTo>
                  <a:lnTo>
                    <a:pt x="446838" y="599440"/>
                  </a:lnTo>
                  <a:lnTo>
                    <a:pt x="447164" y="596900"/>
                  </a:lnTo>
                  <a:lnTo>
                    <a:pt x="447456" y="594360"/>
                  </a:lnTo>
                  <a:lnTo>
                    <a:pt x="194056" y="594360"/>
                  </a:lnTo>
                  <a:lnTo>
                    <a:pt x="188325" y="593090"/>
                  </a:lnTo>
                  <a:lnTo>
                    <a:pt x="259772" y="593090"/>
                  </a:lnTo>
                  <a:lnTo>
                    <a:pt x="254955" y="586740"/>
                  </a:lnTo>
                  <a:lnTo>
                    <a:pt x="228631" y="586740"/>
                  </a:lnTo>
                  <a:lnTo>
                    <a:pt x="219258" y="585470"/>
                  </a:lnTo>
                  <a:close/>
                </a:path>
                <a:path w="646430" h="749300">
                  <a:moveTo>
                    <a:pt x="159817" y="595630"/>
                  </a:moveTo>
                  <a:lnTo>
                    <a:pt x="152885" y="595630"/>
                  </a:lnTo>
                  <a:lnTo>
                    <a:pt x="144571" y="598170"/>
                  </a:lnTo>
                  <a:lnTo>
                    <a:pt x="163949" y="598170"/>
                  </a:lnTo>
                  <a:lnTo>
                    <a:pt x="159817" y="595630"/>
                  </a:lnTo>
                  <a:close/>
                </a:path>
                <a:path w="646430" h="749300">
                  <a:moveTo>
                    <a:pt x="136634" y="591820"/>
                  </a:moveTo>
                  <a:lnTo>
                    <a:pt x="126613" y="593090"/>
                  </a:lnTo>
                  <a:lnTo>
                    <a:pt x="142550" y="593090"/>
                  </a:lnTo>
                  <a:lnTo>
                    <a:pt x="136634" y="591820"/>
                  </a:lnTo>
                  <a:close/>
                </a:path>
                <a:path w="646430" h="749300">
                  <a:moveTo>
                    <a:pt x="264976" y="549910"/>
                  </a:moveTo>
                  <a:lnTo>
                    <a:pt x="263573" y="551180"/>
                  </a:lnTo>
                  <a:lnTo>
                    <a:pt x="268766" y="556260"/>
                  </a:lnTo>
                  <a:lnTo>
                    <a:pt x="280227" y="561340"/>
                  </a:lnTo>
                  <a:lnTo>
                    <a:pt x="288565" y="568960"/>
                  </a:lnTo>
                  <a:lnTo>
                    <a:pt x="293658" y="577850"/>
                  </a:lnTo>
                  <a:lnTo>
                    <a:pt x="295383" y="588010"/>
                  </a:lnTo>
                  <a:lnTo>
                    <a:pt x="280409" y="588010"/>
                  </a:lnTo>
                  <a:lnTo>
                    <a:pt x="274458" y="589280"/>
                  </a:lnTo>
                  <a:lnTo>
                    <a:pt x="269824" y="589280"/>
                  </a:lnTo>
                  <a:lnTo>
                    <a:pt x="264976" y="593090"/>
                  </a:lnTo>
                  <a:lnTo>
                    <a:pt x="447602" y="593090"/>
                  </a:lnTo>
                  <a:lnTo>
                    <a:pt x="448332" y="586740"/>
                  </a:lnTo>
                  <a:lnTo>
                    <a:pt x="448981" y="575310"/>
                  </a:lnTo>
                  <a:lnTo>
                    <a:pt x="451007" y="561340"/>
                  </a:lnTo>
                  <a:lnTo>
                    <a:pt x="323173" y="561340"/>
                  </a:lnTo>
                  <a:lnTo>
                    <a:pt x="306909" y="560070"/>
                  </a:lnTo>
                  <a:lnTo>
                    <a:pt x="289997" y="556260"/>
                  </a:lnTo>
                  <a:lnTo>
                    <a:pt x="272567" y="551180"/>
                  </a:lnTo>
                  <a:lnTo>
                    <a:pt x="264976" y="549910"/>
                  </a:lnTo>
                  <a:close/>
                </a:path>
                <a:path w="646430" h="749300">
                  <a:moveTo>
                    <a:pt x="284357" y="521970"/>
                  </a:moveTo>
                  <a:lnTo>
                    <a:pt x="229167" y="521970"/>
                  </a:lnTo>
                  <a:lnTo>
                    <a:pt x="228525" y="527050"/>
                  </a:lnTo>
                  <a:lnTo>
                    <a:pt x="224516" y="535940"/>
                  </a:lnTo>
                  <a:lnTo>
                    <a:pt x="212757" y="549910"/>
                  </a:lnTo>
                  <a:lnTo>
                    <a:pt x="209060" y="554990"/>
                  </a:lnTo>
                  <a:lnTo>
                    <a:pt x="207679" y="560070"/>
                  </a:lnTo>
                  <a:lnTo>
                    <a:pt x="209094" y="565150"/>
                  </a:lnTo>
                  <a:lnTo>
                    <a:pt x="213784" y="570230"/>
                  </a:lnTo>
                  <a:lnTo>
                    <a:pt x="225553" y="576580"/>
                  </a:lnTo>
                  <a:lnTo>
                    <a:pt x="230369" y="581660"/>
                  </a:lnTo>
                  <a:lnTo>
                    <a:pt x="228631" y="586740"/>
                  </a:lnTo>
                  <a:lnTo>
                    <a:pt x="254955" y="586740"/>
                  </a:lnTo>
                  <a:lnTo>
                    <a:pt x="247746" y="577850"/>
                  </a:lnTo>
                  <a:lnTo>
                    <a:pt x="245119" y="568960"/>
                  </a:lnTo>
                  <a:lnTo>
                    <a:pt x="247488" y="560070"/>
                  </a:lnTo>
                  <a:lnTo>
                    <a:pt x="255269" y="552450"/>
                  </a:lnTo>
                  <a:lnTo>
                    <a:pt x="261958" y="547370"/>
                  </a:lnTo>
                  <a:lnTo>
                    <a:pt x="269961" y="539750"/>
                  </a:lnTo>
                  <a:lnTo>
                    <a:pt x="279184" y="528320"/>
                  </a:lnTo>
                  <a:lnTo>
                    <a:pt x="284357" y="521970"/>
                  </a:lnTo>
                  <a:close/>
                </a:path>
                <a:path w="646430" h="749300">
                  <a:moveTo>
                    <a:pt x="580087" y="369570"/>
                  </a:moveTo>
                  <a:lnTo>
                    <a:pt x="157052" y="369570"/>
                  </a:lnTo>
                  <a:lnTo>
                    <a:pt x="146616" y="384810"/>
                  </a:lnTo>
                  <a:lnTo>
                    <a:pt x="138673" y="406400"/>
                  </a:lnTo>
                  <a:lnTo>
                    <a:pt x="134041" y="434340"/>
                  </a:lnTo>
                  <a:lnTo>
                    <a:pt x="133722" y="455930"/>
                  </a:lnTo>
                  <a:lnTo>
                    <a:pt x="133629" y="469900"/>
                  </a:lnTo>
                  <a:lnTo>
                    <a:pt x="134760" y="485140"/>
                  </a:lnTo>
                  <a:lnTo>
                    <a:pt x="135036" y="499110"/>
                  </a:lnTo>
                  <a:lnTo>
                    <a:pt x="132396" y="511810"/>
                  </a:lnTo>
                  <a:lnTo>
                    <a:pt x="124875" y="523240"/>
                  </a:lnTo>
                  <a:lnTo>
                    <a:pt x="115686" y="530860"/>
                  </a:lnTo>
                  <a:lnTo>
                    <a:pt x="108115" y="535940"/>
                  </a:lnTo>
                  <a:lnTo>
                    <a:pt x="102616" y="541020"/>
                  </a:lnTo>
                  <a:lnTo>
                    <a:pt x="99640" y="549910"/>
                  </a:lnTo>
                  <a:lnTo>
                    <a:pt x="98426" y="557530"/>
                  </a:lnTo>
                  <a:lnTo>
                    <a:pt x="96876" y="563880"/>
                  </a:lnTo>
                  <a:lnTo>
                    <a:pt x="95067" y="570230"/>
                  </a:lnTo>
                  <a:lnTo>
                    <a:pt x="93075" y="576580"/>
                  </a:lnTo>
                  <a:lnTo>
                    <a:pt x="117499" y="576580"/>
                  </a:lnTo>
                  <a:lnTo>
                    <a:pt x="152885" y="551180"/>
                  </a:lnTo>
                  <a:lnTo>
                    <a:pt x="168583" y="547370"/>
                  </a:lnTo>
                  <a:lnTo>
                    <a:pt x="185062" y="541020"/>
                  </a:lnTo>
                  <a:lnTo>
                    <a:pt x="202319" y="533400"/>
                  </a:lnTo>
                  <a:lnTo>
                    <a:pt x="220349" y="525780"/>
                  </a:lnTo>
                  <a:lnTo>
                    <a:pt x="226441" y="521970"/>
                  </a:lnTo>
                  <a:lnTo>
                    <a:pt x="284357" y="521970"/>
                  </a:lnTo>
                  <a:lnTo>
                    <a:pt x="289530" y="515620"/>
                  </a:lnTo>
                  <a:lnTo>
                    <a:pt x="317529" y="510540"/>
                  </a:lnTo>
                  <a:lnTo>
                    <a:pt x="346119" y="506730"/>
                  </a:lnTo>
                  <a:lnTo>
                    <a:pt x="373438" y="500380"/>
                  </a:lnTo>
                  <a:lnTo>
                    <a:pt x="399007" y="492760"/>
                  </a:lnTo>
                  <a:lnTo>
                    <a:pt x="422343" y="481330"/>
                  </a:lnTo>
                  <a:lnTo>
                    <a:pt x="427913" y="480060"/>
                  </a:lnTo>
                  <a:lnTo>
                    <a:pt x="448855" y="480060"/>
                  </a:lnTo>
                  <a:lnTo>
                    <a:pt x="444499" y="473710"/>
                  </a:lnTo>
                  <a:lnTo>
                    <a:pt x="446897" y="473710"/>
                  </a:lnTo>
                  <a:lnTo>
                    <a:pt x="451064" y="471170"/>
                  </a:lnTo>
                  <a:lnTo>
                    <a:pt x="453462" y="469900"/>
                  </a:lnTo>
                  <a:lnTo>
                    <a:pt x="473447" y="467360"/>
                  </a:lnTo>
                  <a:lnTo>
                    <a:pt x="493494" y="462280"/>
                  </a:lnTo>
                  <a:lnTo>
                    <a:pt x="513676" y="455930"/>
                  </a:lnTo>
                  <a:lnTo>
                    <a:pt x="534067" y="445770"/>
                  </a:lnTo>
                  <a:lnTo>
                    <a:pt x="553449" y="439420"/>
                  </a:lnTo>
                  <a:lnTo>
                    <a:pt x="562098" y="435610"/>
                  </a:lnTo>
                  <a:lnTo>
                    <a:pt x="586809" y="435610"/>
                  </a:lnTo>
                  <a:lnTo>
                    <a:pt x="585940" y="433070"/>
                  </a:lnTo>
                  <a:lnTo>
                    <a:pt x="584568" y="430530"/>
                  </a:lnTo>
                  <a:lnTo>
                    <a:pt x="581793" y="429260"/>
                  </a:lnTo>
                  <a:lnTo>
                    <a:pt x="579372" y="417830"/>
                  </a:lnTo>
                  <a:lnTo>
                    <a:pt x="574169" y="411480"/>
                  </a:lnTo>
                  <a:lnTo>
                    <a:pt x="572005" y="410210"/>
                  </a:lnTo>
                  <a:lnTo>
                    <a:pt x="541679" y="410210"/>
                  </a:lnTo>
                  <a:lnTo>
                    <a:pt x="541679" y="406400"/>
                  </a:lnTo>
                  <a:lnTo>
                    <a:pt x="549228" y="400050"/>
                  </a:lnTo>
                  <a:lnTo>
                    <a:pt x="558539" y="392430"/>
                  </a:lnTo>
                  <a:lnTo>
                    <a:pt x="569022" y="381000"/>
                  </a:lnTo>
                  <a:lnTo>
                    <a:pt x="580087" y="369570"/>
                  </a:lnTo>
                  <a:close/>
                </a:path>
                <a:path w="646430" h="749300">
                  <a:moveTo>
                    <a:pt x="334115" y="515620"/>
                  </a:moveTo>
                  <a:lnTo>
                    <a:pt x="340240" y="524510"/>
                  </a:lnTo>
                  <a:lnTo>
                    <a:pt x="343306" y="533400"/>
                  </a:lnTo>
                  <a:lnTo>
                    <a:pt x="342991" y="542290"/>
                  </a:lnTo>
                  <a:lnTo>
                    <a:pt x="338973" y="549910"/>
                  </a:lnTo>
                  <a:lnTo>
                    <a:pt x="347256" y="553720"/>
                  </a:lnTo>
                  <a:lnTo>
                    <a:pt x="346942" y="557530"/>
                  </a:lnTo>
                  <a:lnTo>
                    <a:pt x="338659" y="561340"/>
                  </a:lnTo>
                  <a:lnTo>
                    <a:pt x="451007" y="561340"/>
                  </a:lnTo>
                  <a:lnTo>
                    <a:pt x="451191" y="560070"/>
                  </a:lnTo>
                  <a:lnTo>
                    <a:pt x="448843" y="549910"/>
                  </a:lnTo>
                  <a:lnTo>
                    <a:pt x="445242" y="546100"/>
                  </a:lnTo>
                  <a:lnTo>
                    <a:pt x="394891" y="546100"/>
                  </a:lnTo>
                  <a:lnTo>
                    <a:pt x="388376" y="543560"/>
                  </a:lnTo>
                  <a:lnTo>
                    <a:pt x="380857" y="539750"/>
                  </a:lnTo>
                  <a:lnTo>
                    <a:pt x="366262" y="529590"/>
                  </a:lnTo>
                  <a:lnTo>
                    <a:pt x="353607" y="521970"/>
                  </a:lnTo>
                  <a:lnTo>
                    <a:pt x="342891" y="518160"/>
                  </a:lnTo>
                  <a:lnTo>
                    <a:pt x="334115" y="515620"/>
                  </a:lnTo>
                  <a:close/>
                </a:path>
                <a:path w="646430" h="749300">
                  <a:moveTo>
                    <a:pt x="448855" y="480060"/>
                  </a:moveTo>
                  <a:lnTo>
                    <a:pt x="427913" y="480060"/>
                  </a:lnTo>
                  <a:lnTo>
                    <a:pt x="432018" y="481330"/>
                  </a:lnTo>
                  <a:lnTo>
                    <a:pt x="434478" y="485140"/>
                  </a:lnTo>
                  <a:lnTo>
                    <a:pt x="457294" y="515620"/>
                  </a:lnTo>
                  <a:lnTo>
                    <a:pt x="450719" y="518160"/>
                  </a:lnTo>
                  <a:lnTo>
                    <a:pt x="468027" y="530860"/>
                  </a:lnTo>
                  <a:lnTo>
                    <a:pt x="464917" y="533400"/>
                  </a:lnTo>
                  <a:lnTo>
                    <a:pt x="466970" y="534670"/>
                  </a:lnTo>
                  <a:lnTo>
                    <a:pt x="470760" y="535940"/>
                  </a:lnTo>
                  <a:lnTo>
                    <a:pt x="468676" y="539750"/>
                  </a:lnTo>
                  <a:lnTo>
                    <a:pt x="470048" y="542290"/>
                  </a:lnTo>
                  <a:lnTo>
                    <a:pt x="473221" y="542290"/>
                  </a:lnTo>
                  <a:lnTo>
                    <a:pt x="474592" y="546100"/>
                  </a:lnTo>
                  <a:lnTo>
                    <a:pt x="477702" y="552450"/>
                  </a:lnTo>
                  <a:lnTo>
                    <a:pt x="527955" y="552450"/>
                  </a:lnTo>
                  <a:lnTo>
                    <a:pt x="527030" y="549910"/>
                  </a:lnTo>
                  <a:lnTo>
                    <a:pt x="521955" y="542290"/>
                  </a:lnTo>
                  <a:lnTo>
                    <a:pt x="518229" y="539750"/>
                  </a:lnTo>
                  <a:lnTo>
                    <a:pt x="510193" y="539750"/>
                  </a:lnTo>
                  <a:lnTo>
                    <a:pt x="507796" y="538480"/>
                  </a:lnTo>
                  <a:lnTo>
                    <a:pt x="492207" y="510540"/>
                  </a:lnTo>
                  <a:lnTo>
                    <a:pt x="471797" y="510540"/>
                  </a:lnTo>
                  <a:lnTo>
                    <a:pt x="470866" y="505460"/>
                  </a:lnTo>
                  <a:lnTo>
                    <a:pt x="466278" y="505460"/>
                  </a:lnTo>
                  <a:lnTo>
                    <a:pt x="448855" y="480060"/>
                  </a:lnTo>
                  <a:close/>
                </a:path>
                <a:path w="646430" h="749300">
                  <a:moveTo>
                    <a:pt x="586809" y="435610"/>
                  </a:moveTo>
                  <a:lnTo>
                    <a:pt x="562098" y="435610"/>
                  </a:lnTo>
                  <a:lnTo>
                    <a:pt x="564830" y="438150"/>
                  </a:lnTo>
                  <a:lnTo>
                    <a:pt x="569343" y="443230"/>
                  </a:lnTo>
                  <a:lnTo>
                    <a:pt x="589071" y="463550"/>
                  </a:lnTo>
                  <a:lnTo>
                    <a:pt x="592840" y="467360"/>
                  </a:lnTo>
                  <a:lnTo>
                    <a:pt x="592840" y="471170"/>
                  </a:lnTo>
                  <a:lnTo>
                    <a:pt x="590756" y="476250"/>
                  </a:lnTo>
                  <a:lnTo>
                    <a:pt x="588736" y="480060"/>
                  </a:lnTo>
                  <a:lnTo>
                    <a:pt x="593552" y="485140"/>
                  </a:lnTo>
                  <a:lnTo>
                    <a:pt x="600494" y="491490"/>
                  </a:lnTo>
                  <a:lnTo>
                    <a:pt x="604098" y="496570"/>
                  </a:lnTo>
                  <a:lnTo>
                    <a:pt x="605570" y="502920"/>
                  </a:lnTo>
                  <a:lnTo>
                    <a:pt x="604847" y="510540"/>
                  </a:lnTo>
                  <a:lnTo>
                    <a:pt x="601866" y="519430"/>
                  </a:lnTo>
                  <a:lnTo>
                    <a:pt x="598756" y="527050"/>
                  </a:lnTo>
                  <a:lnTo>
                    <a:pt x="599416" y="532130"/>
                  </a:lnTo>
                  <a:lnTo>
                    <a:pt x="603950" y="534670"/>
                  </a:lnTo>
                  <a:lnTo>
                    <a:pt x="617426" y="543560"/>
                  </a:lnTo>
                  <a:lnTo>
                    <a:pt x="623321" y="547370"/>
                  </a:lnTo>
                  <a:lnTo>
                    <a:pt x="627497" y="547370"/>
                  </a:lnTo>
                  <a:lnTo>
                    <a:pt x="629928" y="543560"/>
                  </a:lnTo>
                  <a:lnTo>
                    <a:pt x="630588" y="535940"/>
                  </a:lnTo>
                  <a:lnTo>
                    <a:pt x="629876" y="529590"/>
                  </a:lnTo>
                  <a:lnTo>
                    <a:pt x="627792" y="523240"/>
                  </a:lnTo>
                  <a:lnTo>
                    <a:pt x="623991" y="516890"/>
                  </a:lnTo>
                  <a:lnTo>
                    <a:pt x="619488" y="508000"/>
                  </a:lnTo>
                  <a:lnTo>
                    <a:pt x="616368" y="500380"/>
                  </a:lnTo>
                  <a:lnTo>
                    <a:pt x="616065" y="492760"/>
                  </a:lnTo>
                  <a:lnTo>
                    <a:pt x="615435" y="482600"/>
                  </a:lnTo>
                  <a:lnTo>
                    <a:pt x="613896" y="473710"/>
                  </a:lnTo>
                  <a:lnTo>
                    <a:pt x="611192" y="467360"/>
                  </a:lnTo>
                  <a:lnTo>
                    <a:pt x="607070" y="463550"/>
                  </a:lnTo>
                  <a:lnTo>
                    <a:pt x="601537" y="457200"/>
                  </a:lnTo>
                  <a:lnTo>
                    <a:pt x="596439" y="452120"/>
                  </a:lnTo>
                  <a:lnTo>
                    <a:pt x="591809" y="445770"/>
                  </a:lnTo>
                  <a:lnTo>
                    <a:pt x="587678" y="438150"/>
                  </a:lnTo>
                  <a:lnTo>
                    <a:pt x="586809" y="435610"/>
                  </a:lnTo>
                  <a:close/>
                </a:path>
                <a:path w="646430" h="749300">
                  <a:moveTo>
                    <a:pt x="429285" y="539750"/>
                  </a:moveTo>
                  <a:lnTo>
                    <a:pt x="410950" y="539750"/>
                  </a:lnTo>
                  <a:lnTo>
                    <a:pt x="405045" y="543560"/>
                  </a:lnTo>
                  <a:lnTo>
                    <a:pt x="400435" y="546100"/>
                  </a:lnTo>
                  <a:lnTo>
                    <a:pt x="445242" y="546100"/>
                  </a:lnTo>
                  <a:lnTo>
                    <a:pt x="441640" y="542290"/>
                  </a:lnTo>
                  <a:lnTo>
                    <a:pt x="429285" y="539750"/>
                  </a:lnTo>
                  <a:close/>
                </a:path>
                <a:path w="646430" h="749300">
                  <a:moveTo>
                    <a:pt x="28721" y="351790"/>
                  </a:moveTo>
                  <a:lnTo>
                    <a:pt x="29779" y="369570"/>
                  </a:lnTo>
                  <a:lnTo>
                    <a:pt x="17597" y="369570"/>
                  </a:lnTo>
                  <a:lnTo>
                    <a:pt x="8556" y="374650"/>
                  </a:lnTo>
                  <a:lnTo>
                    <a:pt x="2681" y="383540"/>
                  </a:lnTo>
                  <a:lnTo>
                    <a:pt x="0" y="392430"/>
                  </a:lnTo>
                  <a:lnTo>
                    <a:pt x="585" y="402590"/>
                  </a:lnTo>
                  <a:lnTo>
                    <a:pt x="4121" y="410210"/>
                  </a:lnTo>
                  <a:lnTo>
                    <a:pt x="10965" y="419100"/>
                  </a:lnTo>
                  <a:lnTo>
                    <a:pt x="21475" y="426720"/>
                  </a:lnTo>
                  <a:lnTo>
                    <a:pt x="27185" y="430530"/>
                  </a:lnTo>
                  <a:lnTo>
                    <a:pt x="30107" y="435610"/>
                  </a:lnTo>
                  <a:lnTo>
                    <a:pt x="29926" y="443230"/>
                  </a:lnTo>
                  <a:lnTo>
                    <a:pt x="26323" y="450850"/>
                  </a:lnTo>
                  <a:lnTo>
                    <a:pt x="16611" y="471170"/>
                  </a:lnTo>
                  <a:lnTo>
                    <a:pt x="14000" y="492760"/>
                  </a:lnTo>
                  <a:lnTo>
                    <a:pt x="17808" y="515620"/>
                  </a:lnTo>
                  <a:lnTo>
                    <a:pt x="27349" y="541020"/>
                  </a:lnTo>
                  <a:lnTo>
                    <a:pt x="29433" y="539750"/>
                  </a:lnTo>
                  <a:lnTo>
                    <a:pt x="32935" y="514350"/>
                  </a:lnTo>
                  <a:lnTo>
                    <a:pt x="38255" y="495300"/>
                  </a:lnTo>
                  <a:lnTo>
                    <a:pt x="45389" y="482600"/>
                  </a:lnTo>
                  <a:lnTo>
                    <a:pt x="54333" y="477520"/>
                  </a:lnTo>
                  <a:lnTo>
                    <a:pt x="58500" y="476250"/>
                  </a:lnTo>
                  <a:lnTo>
                    <a:pt x="62270" y="472440"/>
                  </a:lnTo>
                  <a:lnTo>
                    <a:pt x="65725" y="468630"/>
                  </a:lnTo>
                  <a:lnTo>
                    <a:pt x="69547" y="462280"/>
                  </a:lnTo>
                  <a:lnTo>
                    <a:pt x="94518" y="462280"/>
                  </a:lnTo>
                  <a:lnTo>
                    <a:pt x="80594" y="441960"/>
                  </a:lnTo>
                  <a:lnTo>
                    <a:pt x="88619" y="419100"/>
                  </a:lnTo>
                  <a:lnTo>
                    <a:pt x="31831" y="419100"/>
                  </a:lnTo>
                  <a:lnTo>
                    <a:pt x="23528" y="414020"/>
                  </a:lnTo>
                  <a:lnTo>
                    <a:pt x="13581" y="405130"/>
                  </a:lnTo>
                  <a:lnTo>
                    <a:pt x="8494" y="394970"/>
                  </a:lnTo>
                  <a:lnTo>
                    <a:pt x="8075" y="387350"/>
                  </a:lnTo>
                  <a:lnTo>
                    <a:pt x="12135" y="381000"/>
                  </a:lnTo>
                  <a:lnTo>
                    <a:pt x="19523" y="375920"/>
                  </a:lnTo>
                  <a:lnTo>
                    <a:pt x="23876" y="374650"/>
                  </a:lnTo>
                  <a:lnTo>
                    <a:pt x="41764" y="374650"/>
                  </a:lnTo>
                  <a:lnTo>
                    <a:pt x="41647" y="370840"/>
                  </a:lnTo>
                  <a:lnTo>
                    <a:pt x="37865" y="360680"/>
                  </a:lnTo>
                  <a:lnTo>
                    <a:pt x="31140" y="353060"/>
                  </a:lnTo>
                  <a:lnTo>
                    <a:pt x="28721" y="351790"/>
                  </a:lnTo>
                  <a:close/>
                </a:path>
                <a:path w="646430" h="749300">
                  <a:moveTo>
                    <a:pt x="516366" y="538480"/>
                  </a:moveTo>
                  <a:lnTo>
                    <a:pt x="510193" y="539750"/>
                  </a:lnTo>
                  <a:lnTo>
                    <a:pt x="518229" y="539750"/>
                  </a:lnTo>
                  <a:lnTo>
                    <a:pt x="516366" y="538480"/>
                  </a:lnTo>
                  <a:close/>
                </a:path>
                <a:path w="646430" h="749300">
                  <a:moveTo>
                    <a:pt x="485044" y="500380"/>
                  </a:moveTo>
                  <a:lnTo>
                    <a:pt x="478162" y="502920"/>
                  </a:lnTo>
                  <a:lnTo>
                    <a:pt x="471797" y="510540"/>
                  </a:lnTo>
                  <a:lnTo>
                    <a:pt x="492207" y="510540"/>
                  </a:lnTo>
                  <a:lnTo>
                    <a:pt x="490490" y="504190"/>
                  </a:lnTo>
                  <a:lnTo>
                    <a:pt x="485044" y="500380"/>
                  </a:lnTo>
                  <a:close/>
                </a:path>
                <a:path w="646430" h="749300">
                  <a:moveTo>
                    <a:pt x="469702" y="499110"/>
                  </a:moveTo>
                  <a:lnTo>
                    <a:pt x="466278" y="505460"/>
                  </a:lnTo>
                  <a:lnTo>
                    <a:pt x="470866" y="505460"/>
                  </a:lnTo>
                  <a:lnTo>
                    <a:pt x="469702" y="499110"/>
                  </a:lnTo>
                  <a:close/>
                </a:path>
                <a:path w="646430" h="749300">
                  <a:moveTo>
                    <a:pt x="640855" y="410210"/>
                  </a:moveTo>
                  <a:lnTo>
                    <a:pt x="623991" y="410210"/>
                  </a:lnTo>
                  <a:lnTo>
                    <a:pt x="629153" y="419100"/>
                  </a:lnTo>
                  <a:lnTo>
                    <a:pt x="631582" y="427990"/>
                  </a:lnTo>
                  <a:lnTo>
                    <a:pt x="621907" y="435610"/>
                  </a:lnTo>
                  <a:lnTo>
                    <a:pt x="618106" y="439420"/>
                  </a:lnTo>
                  <a:lnTo>
                    <a:pt x="618106" y="444500"/>
                  </a:lnTo>
                  <a:lnTo>
                    <a:pt x="620456" y="450850"/>
                  </a:lnTo>
                  <a:lnTo>
                    <a:pt x="625415" y="457200"/>
                  </a:lnTo>
                  <a:lnTo>
                    <a:pt x="632251" y="462280"/>
                  </a:lnTo>
                  <a:lnTo>
                    <a:pt x="640231" y="466090"/>
                  </a:lnTo>
                  <a:lnTo>
                    <a:pt x="641268" y="467360"/>
                  </a:lnTo>
                  <a:lnTo>
                    <a:pt x="643006" y="466090"/>
                  </a:lnTo>
                  <a:lnTo>
                    <a:pt x="643729" y="464820"/>
                  </a:lnTo>
                  <a:lnTo>
                    <a:pt x="645530" y="458470"/>
                  </a:lnTo>
                  <a:lnTo>
                    <a:pt x="646229" y="452120"/>
                  </a:lnTo>
                  <a:lnTo>
                    <a:pt x="645761" y="445770"/>
                  </a:lnTo>
                  <a:lnTo>
                    <a:pt x="644064" y="439420"/>
                  </a:lnTo>
                  <a:lnTo>
                    <a:pt x="640231" y="426720"/>
                  </a:lnTo>
                  <a:lnTo>
                    <a:pt x="639561" y="421640"/>
                  </a:lnTo>
                  <a:lnTo>
                    <a:pt x="640231" y="417830"/>
                  </a:lnTo>
                  <a:lnTo>
                    <a:pt x="640619" y="414020"/>
                  </a:lnTo>
                  <a:lnTo>
                    <a:pt x="640855" y="410210"/>
                  </a:lnTo>
                  <a:close/>
                </a:path>
                <a:path w="646430" h="749300">
                  <a:moveTo>
                    <a:pt x="107460" y="327660"/>
                  </a:moveTo>
                  <a:lnTo>
                    <a:pt x="69893" y="349250"/>
                  </a:lnTo>
                  <a:lnTo>
                    <a:pt x="44845" y="391160"/>
                  </a:lnTo>
                  <a:lnTo>
                    <a:pt x="36009" y="417830"/>
                  </a:lnTo>
                  <a:lnTo>
                    <a:pt x="31831" y="419100"/>
                  </a:lnTo>
                  <a:lnTo>
                    <a:pt x="88619" y="419100"/>
                  </a:lnTo>
                  <a:lnTo>
                    <a:pt x="93078" y="406400"/>
                  </a:lnTo>
                  <a:lnTo>
                    <a:pt x="109615" y="381000"/>
                  </a:lnTo>
                  <a:lnTo>
                    <a:pt x="130756" y="369570"/>
                  </a:lnTo>
                  <a:lnTo>
                    <a:pt x="580087" y="369570"/>
                  </a:lnTo>
                  <a:lnTo>
                    <a:pt x="585594" y="361950"/>
                  </a:lnTo>
                  <a:lnTo>
                    <a:pt x="543774" y="361950"/>
                  </a:lnTo>
                  <a:lnTo>
                    <a:pt x="540318" y="356870"/>
                  </a:lnTo>
                  <a:lnTo>
                    <a:pt x="540318" y="354330"/>
                  </a:lnTo>
                  <a:lnTo>
                    <a:pt x="171931" y="354330"/>
                  </a:lnTo>
                  <a:lnTo>
                    <a:pt x="165356" y="349250"/>
                  </a:lnTo>
                  <a:lnTo>
                    <a:pt x="157743" y="346710"/>
                  </a:lnTo>
                  <a:lnTo>
                    <a:pt x="151513" y="342900"/>
                  </a:lnTo>
                  <a:lnTo>
                    <a:pt x="128591" y="331470"/>
                  </a:lnTo>
                  <a:lnTo>
                    <a:pt x="107460" y="327660"/>
                  </a:lnTo>
                  <a:close/>
                </a:path>
                <a:path w="646430" h="749300">
                  <a:moveTo>
                    <a:pt x="587514" y="330200"/>
                  </a:moveTo>
                  <a:lnTo>
                    <a:pt x="578538" y="332740"/>
                  </a:lnTo>
                  <a:lnTo>
                    <a:pt x="569689" y="344170"/>
                  </a:lnTo>
                  <a:lnTo>
                    <a:pt x="548967" y="358140"/>
                  </a:lnTo>
                  <a:lnTo>
                    <a:pt x="543774" y="361950"/>
                  </a:lnTo>
                  <a:lnTo>
                    <a:pt x="585594" y="361950"/>
                  </a:lnTo>
                  <a:lnTo>
                    <a:pt x="593877" y="370840"/>
                  </a:lnTo>
                  <a:lnTo>
                    <a:pt x="615342" y="392430"/>
                  </a:lnTo>
                  <a:lnTo>
                    <a:pt x="614661" y="403860"/>
                  </a:lnTo>
                  <a:lnTo>
                    <a:pt x="616368" y="411480"/>
                  </a:lnTo>
                  <a:lnTo>
                    <a:pt x="623991" y="410210"/>
                  </a:lnTo>
                  <a:lnTo>
                    <a:pt x="640855" y="410210"/>
                  </a:lnTo>
                  <a:lnTo>
                    <a:pt x="641092" y="406400"/>
                  </a:lnTo>
                  <a:lnTo>
                    <a:pt x="640339" y="401320"/>
                  </a:lnTo>
                  <a:lnTo>
                    <a:pt x="637382" y="396240"/>
                  </a:lnTo>
                  <a:lnTo>
                    <a:pt x="621512" y="379730"/>
                  </a:lnTo>
                  <a:lnTo>
                    <a:pt x="612565" y="369570"/>
                  </a:lnTo>
                  <a:lnTo>
                    <a:pt x="604398" y="358140"/>
                  </a:lnTo>
                  <a:lnTo>
                    <a:pt x="597008" y="347980"/>
                  </a:lnTo>
                  <a:lnTo>
                    <a:pt x="594407" y="335280"/>
                  </a:lnTo>
                  <a:lnTo>
                    <a:pt x="587514" y="330200"/>
                  </a:lnTo>
                  <a:close/>
                </a:path>
                <a:path w="646430" h="749300">
                  <a:moveTo>
                    <a:pt x="567677" y="407670"/>
                  </a:moveTo>
                  <a:lnTo>
                    <a:pt x="554810" y="410210"/>
                  </a:lnTo>
                  <a:lnTo>
                    <a:pt x="572005" y="410210"/>
                  </a:lnTo>
                  <a:lnTo>
                    <a:pt x="567677" y="407670"/>
                  </a:lnTo>
                  <a:close/>
                </a:path>
                <a:path w="646430" h="749300">
                  <a:moveTo>
                    <a:pt x="41764" y="374650"/>
                  </a:moveTo>
                  <a:lnTo>
                    <a:pt x="23876" y="374650"/>
                  </a:lnTo>
                  <a:lnTo>
                    <a:pt x="24863" y="378460"/>
                  </a:lnTo>
                  <a:lnTo>
                    <a:pt x="22156" y="382270"/>
                  </a:lnTo>
                  <a:lnTo>
                    <a:pt x="22491" y="383540"/>
                  </a:lnTo>
                  <a:lnTo>
                    <a:pt x="31527" y="383540"/>
                  </a:lnTo>
                  <a:lnTo>
                    <a:pt x="38428" y="396240"/>
                  </a:lnTo>
                  <a:lnTo>
                    <a:pt x="41998" y="382270"/>
                  </a:lnTo>
                  <a:lnTo>
                    <a:pt x="41764" y="374650"/>
                  </a:lnTo>
                  <a:close/>
                </a:path>
                <a:path w="646430" h="749300">
                  <a:moveTo>
                    <a:pt x="508213" y="292100"/>
                  </a:moveTo>
                  <a:lnTo>
                    <a:pt x="140139" y="292100"/>
                  </a:lnTo>
                  <a:lnTo>
                    <a:pt x="163179" y="295910"/>
                  </a:lnTo>
                  <a:lnTo>
                    <a:pt x="183313" y="306070"/>
                  </a:lnTo>
                  <a:lnTo>
                    <a:pt x="190305" y="312420"/>
                  </a:lnTo>
                  <a:lnTo>
                    <a:pt x="195271" y="317500"/>
                  </a:lnTo>
                  <a:lnTo>
                    <a:pt x="201525" y="321310"/>
                  </a:lnTo>
                  <a:lnTo>
                    <a:pt x="212380" y="322580"/>
                  </a:lnTo>
                  <a:lnTo>
                    <a:pt x="210307" y="330200"/>
                  </a:lnTo>
                  <a:lnTo>
                    <a:pt x="212380" y="335280"/>
                  </a:lnTo>
                  <a:lnTo>
                    <a:pt x="219323" y="336550"/>
                  </a:lnTo>
                  <a:lnTo>
                    <a:pt x="220349" y="345440"/>
                  </a:lnTo>
                  <a:lnTo>
                    <a:pt x="212757" y="346710"/>
                  </a:lnTo>
                  <a:lnTo>
                    <a:pt x="204108" y="346710"/>
                  </a:lnTo>
                  <a:lnTo>
                    <a:pt x="196486" y="349250"/>
                  </a:lnTo>
                  <a:lnTo>
                    <a:pt x="187795" y="350520"/>
                  </a:lnTo>
                  <a:lnTo>
                    <a:pt x="179523" y="354330"/>
                  </a:lnTo>
                  <a:lnTo>
                    <a:pt x="540318" y="354330"/>
                  </a:lnTo>
                  <a:lnTo>
                    <a:pt x="540318" y="350520"/>
                  </a:lnTo>
                  <a:lnTo>
                    <a:pt x="536048" y="332740"/>
                  </a:lnTo>
                  <a:lnTo>
                    <a:pt x="527237" y="314960"/>
                  </a:lnTo>
                  <a:lnTo>
                    <a:pt x="515195" y="299720"/>
                  </a:lnTo>
                  <a:lnTo>
                    <a:pt x="508213" y="292100"/>
                  </a:lnTo>
                  <a:close/>
                </a:path>
                <a:path w="646430" h="749300">
                  <a:moveTo>
                    <a:pt x="529517" y="175260"/>
                  </a:moveTo>
                  <a:lnTo>
                    <a:pt x="157743" y="175260"/>
                  </a:lnTo>
                  <a:lnTo>
                    <a:pt x="159450" y="176530"/>
                  </a:lnTo>
                  <a:lnTo>
                    <a:pt x="161534" y="177800"/>
                  </a:lnTo>
                  <a:lnTo>
                    <a:pt x="162256" y="179070"/>
                  </a:lnTo>
                  <a:lnTo>
                    <a:pt x="163226" y="184150"/>
                  </a:lnTo>
                  <a:lnTo>
                    <a:pt x="161509" y="190500"/>
                  </a:lnTo>
                  <a:lnTo>
                    <a:pt x="157140" y="195580"/>
                  </a:lnTo>
                  <a:lnTo>
                    <a:pt x="132789" y="204470"/>
                  </a:lnTo>
                  <a:lnTo>
                    <a:pt x="119783" y="210820"/>
                  </a:lnTo>
                  <a:lnTo>
                    <a:pt x="112879" y="219710"/>
                  </a:lnTo>
                  <a:lnTo>
                    <a:pt x="113828" y="229870"/>
                  </a:lnTo>
                  <a:lnTo>
                    <a:pt x="118220" y="238760"/>
                  </a:lnTo>
                  <a:lnTo>
                    <a:pt x="117580" y="247650"/>
                  </a:lnTo>
                  <a:lnTo>
                    <a:pt x="112200" y="255270"/>
                  </a:lnTo>
                  <a:lnTo>
                    <a:pt x="102373" y="262890"/>
                  </a:lnTo>
                  <a:lnTo>
                    <a:pt x="98614" y="266700"/>
                  </a:lnTo>
                  <a:lnTo>
                    <a:pt x="96876" y="270510"/>
                  </a:lnTo>
                  <a:lnTo>
                    <a:pt x="97557" y="276860"/>
                  </a:lnTo>
                  <a:lnTo>
                    <a:pt x="93075" y="280670"/>
                  </a:lnTo>
                  <a:lnTo>
                    <a:pt x="89588" y="287020"/>
                  </a:lnTo>
                  <a:lnTo>
                    <a:pt x="86510" y="293370"/>
                  </a:lnTo>
                  <a:lnTo>
                    <a:pt x="84049" y="299720"/>
                  </a:lnTo>
                  <a:lnTo>
                    <a:pt x="84049" y="303530"/>
                  </a:lnTo>
                  <a:lnTo>
                    <a:pt x="88908" y="302260"/>
                  </a:lnTo>
                  <a:lnTo>
                    <a:pt x="115085" y="294640"/>
                  </a:lnTo>
                  <a:lnTo>
                    <a:pt x="140139" y="292100"/>
                  </a:lnTo>
                  <a:lnTo>
                    <a:pt x="508213" y="292100"/>
                  </a:lnTo>
                  <a:lnTo>
                    <a:pt x="501230" y="284480"/>
                  </a:lnTo>
                  <a:lnTo>
                    <a:pt x="492921" y="261620"/>
                  </a:lnTo>
                  <a:lnTo>
                    <a:pt x="476833" y="220980"/>
                  </a:lnTo>
                  <a:lnTo>
                    <a:pt x="471451" y="201930"/>
                  </a:lnTo>
                  <a:lnTo>
                    <a:pt x="548333" y="201930"/>
                  </a:lnTo>
                  <a:lnTo>
                    <a:pt x="548967" y="198120"/>
                  </a:lnTo>
                  <a:lnTo>
                    <a:pt x="548590" y="191770"/>
                  </a:lnTo>
                  <a:lnTo>
                    <a:pt x="545449" y="189230"/>
                  </a:lnTo>
                  <a:lnTo>
                    <a:pt x="538234" y="185420"/>
                  </a:lnTo>
                  <a:lnTo>
                    <a:pt x="529517" y="175260"/>
                  </a:lnTo>
                  <a:close/>
                </a:path>
                <a:path w="646430" h="749300">
                  <a:moveTo>
                    <a:pt x="548333" y="201930"/>
                  </a:moveTo>
                  <a:lnTo>
                    <a:pt x="471451" y="201930"/>
                  </a:lnTo>
                  <a:lnTo>
                    <a:pt x="485272" y="204470"/>
                  </a:lnTo>
                  <a:lnTo>
                    <a:pt x="496882" y="207010"/>
                  </a:lnTo>
                  <a:lnTo>
                    <a:pt x="505889" y="209550"/>
                  </a:lnTo>
                  <a:lnTo>
                    <a:pt x="511900" y="213360"/>
                  </a:lnTo>
                  <a:lnTo>
                    <a:pt x="518679" y="219710"/>
                  </a:lnTo>
                  <a:lnTo>
                    <a:pt x="525366" y="223520"/>
                  </a:lnTo>
                  <a:lnTo>
                    <a:pt x="530945" y="224790"/>
                  </a:lnTo>
                  <a:lnTo>
                    <a:pt x="534402" y="220980"/>
                  </a:lnTo>
                  <a:lnTo>
                    <a:pt x="535460" y="219710"/>
                  </a:lnTo>
                  <a:lnTo>
                    <a:pt x="529209" y="215900"/>
                  </a:lnTo>
                  <a:lnTo>
                    <a:pt x="526088" y="212090"/>
                  </a:lnTo>
                  <a:lnTo>
                    <a:pt x="549965" y="212090"/>
                  </a:lnTo>
                  <a:lnTo>
                    <a:pt x="547910" y="204470"/>
                  </a:lnTo>
                  <a:lnTo>
                    <a:pt x="548333" y="201930"/>
                  </a:lnTo>
                  <a:close/>
                </a:path>
                <a:path w="646430" h="749300">
                  <a:moveTo>
                    <a:pt x="549965" y="212090"/>
                  </a:moveTo>
                  <a:lnTo>
                    <a:pt x="529575" y="212090"/>
                  </a:lnTo>
                  <a:lnTo>
                    <a:pt x="534067" y="215900"/>
                  </a:lnTo>
                  <a:lnTo>
                    <a:pt x="538884" y="220980"/>
                  </a:lnTo>
                  <a:lnTo>
                    <a:pt x="547533" y="220980"/>
                  </a:lnTo>
                  <a:lnTo>
                    <a:pt x="550307" y="213360"/>
                  </a:lnTo>
                  <a:lnTo>
                    <a:pt x="549965" y="212090"/>
                  </a:lnTo>
                  <a:close/>
                </a:path>
                <a:path w="646430" h="749300">
                  <a:moveTo>
                    <a:pt x="105180" y="12700"/>
                  </a:moveTo>
                  <a:lnTo>
                    <a:pt x="100667" y="12700"/>
                  </a:lnTo>
                  <a:lnTo>
                    <a:pt x="98949" y="16510"/>
                  </a:lnTo>
                  <a:lnTo>
                    <a:pt x="99640" y="21590"/>
                  </a:lnTo>
                  <a:lnTo>
                    <a:pt x="130425" y="64770"/>
                  </a:lnTo>
                  <a:lnTo>
                    <a:pt x="131441" y="67310"/>
                  </a:lnTo>
                  <a:lnTo>
                    <a:pt x="133535" y="68580"/>
                  </a:lnTo>
                  <a:lnTo>
                    <a:pt x="133189" y="71120"/>
                  </a:lnTo>
                  <a:lnTo>
                    <a:pt x="130760" y="76200"/>
                  </a:lnTo>
                  <a:lnTo>
                    <a:pt x="129734" y="80010"/>
                  </a:lnTo>
                  <a:lnTo>
                    <a:pt x="145294" y="95250"/>
                  </a:lnTo>
                  <a:lnTo>
                    <a:pt x="146320" y="102870"/>
                  </a:lnTo>
                  <a:lnTo>
                    <a:pt x="147691" y="109220"/>
                  </a:lnTo>
                  <a:lnTo>
                    <a:pt x="150152" y="110490"/>
                  </a:lnTo>
                  <a:lnTo>
                    <a:pt x="147691" y="115570"/>
                  </a:lnTo>
                  <a:lnTo>
                    <a:pt x="150833" y="120650"/>
                  </a:lnTo>
                  <a:lnTo>
                    <a:pt x="154969" y="124460"/>
                  </a:lnTo>
                  <a:lnTo>
                    <a:pt x="155995" y="125730"/>
                  </a:lnTo>
                  <a:lnTo>
                    <a:pt x="156340" y="128270"/>
                  </a:lnTo>
                  <a:lnTo>
                    <a:pt x="158089" y="129540"/>
                  </a:lnTo>
                  <a:lnTo>
                    <a:pt x="159817" y="143510"/>
                  </a:lnTo>
                  <a:lnTo>
                    <a:pt x="150262" y="152400"/>
                  </a:lnTo>
                  <a:lnTo>
                    <a:pt x="143297" y="160020"/>
                  </a:lnTo>
                  <a:lnTo>
                    <a:pt x="138797" y="166370"/>
                  </a:lnTo>
                  <a:lnTo>
                    <a:pt x="136634" y="170180"/>
                  </a:lnTo>
                  <a:lnTo>
                    <a:pt x="135922" y="173990"/>
                  </a:lnTo>
                  <a:lnTo>
                    <a:pt x="135273" y="176530"/>
                  </a:lnTo>
                  <a:lnTo>
                    <a:pt x="137357" y="177800"/>
                  </a:lnTo>
                  <a:lnTo>
                    <a:pt x="157743" y="175260"/>
                  </a:lnTo>
                  <a:lnTo>
                    <a:pt x="529517" y="175260"/>
                  </a:lnTo>
                  <a:lnTo>
                    <a:pt x="521562" y="165100"/>
                  </a:lnTo>
                  <a:lnTo>
                    <a:pt x="514333" y="154940"/>
                  </a:lnTo>
                  <a:lnTo>
                    <a:pt x="507796" y="144780"/>
                  </a:lnTo>
                  <a:lnTo>
                    <a:pt x="506707" y="143510"/>
                  </a:lnTo>
                  <a:lnTo>
                    <a:pt x="506403" y="140970"/>
                  </a:lnTo>
                  <a:lnTo>
                    <a:pt x="506403" y="134620"/>
                  </a:lnTo>
                  <a:lnTo>
                    <a:pt x="504686" y="129540"/>
                  </a:lnTo>
                  <a:lnTo>
                    <a:pt x="498770" y="124460"/>
                  </a:lnTo>
                  <a:lnTo>
                    <a:pt x="501534" y="121920"/>
                  </a:lnTo>
                  <a:lnTo>
                    <a:pt x="188517" y="121920"/>
                  </a:lnTo>
                  <a:lnTo>
                    <a:pt x="187491" y="116840"/>
                  </a:lnTo>
                  <a:lnTo>
                    <a:pt x="180235" y="101600"/>
                  </a:lnTo>
                  <a:lnTo>
                    <a:pt x="180580" y="90170"/>
                  </a:lnTo>
                  <a:lnTo>
                    <a:pt x="176413" y="85090"/>
                  </a:lnTo>
                  <a:lnTo>
                    <a:pt x="168822" y="85090"/>
                  </a:lnTo>
                  <a:lnTo>
                    <a:pt x="165356" y="81280"/>
                  </a:lnTo>
                  <a:lnTo>
                    <a:pt x="162906" y="77470"/>
                  </a:lnTo>
                  <a:lnTo>
                    <a:pt x="162256" y="73660"/>
                  </a:lnTo>
                  <a:lnTo>
                    <a:pt x="157052" y="67310"/>
                  </a:lnTo>
                  <a:lnTo>
                    <a:pt x="158801" y="60960"/>
                  </a:lnTo>
                  <a:lnTo>
                    <a:pt x="156340" y="58420"/>
                  </a:lnTo>
                  <a:lnTo>
                    <a:pt x="143576" y="58420"/>
                  </a:lnTo>
                  <a:lnTo>
                    <a:pt x="141126" y="55880"/>
                  </a:lnTo>
                  <a:lnTo>
                    <a:pt x="105180" y="12700"/>
                  </a:lnTo>
                  <a:close/>
                </a:path>
                <a:path w="646430" h="749300">
                  <a:moveTo>
                    <a:pt x="231331" y="100330"/>
                  </a:moveTo>
                  <a:lnTo>
                    <a:pt x="224541" y="101600"/>
                  </a:lnTo>
                  <a:lnTo>
                    <a:pt x="218265" y="104140"/>
                  </a:lnTo>
                  <a:lnTo>
                    <a:pt x="200653" y="118110"/>
                  </a:lnTo>
                  <a:lnTo>
                    <a:pt x="194056" y="121920"/>
                  </a:lnTo>
                  <a:lnTo>
                    <a:pt x="501534" y="121920"/>
                  </a:lnTo>
                  <a:lnTo>
                    <a:pt x="501230" y="120650"/>
                  </a:lnTo>
                  <a:lnTo>
                    <a:pt x="506645" y="120650"/>
                  </a:lnTo>
                  <a:lnTo>
                    <a:pt x="504324" y="116840"/>
                  </a:lnTo>
                  <a:lnTo>
                    <a:pt x="342774" y="116840"/>
                  </a:lnTo>
                  <a:lnTo>
                    <a:pt x="340377" y="115570"/>
                  </a:lnTo>
                  <a:lnTo>
                    <a:pt x="340243" y="107950"/>
                  </a:lnTo>
                  <a:lnTo>
                    <a:pt x="276023" y="107950"/>
                  </a:lnTo>
                  <a:lnTo>
                    <a:pt x="267805" y="106680"/>
                  </a:lnTo>
                  <a:lnTo>
                    <a:pt x="245961" y="106680"/>
                  </a:lnTo>
                  <a:lnTo>
                    <a:pt x="238513" y="101600"/>
                  </a:lnTo>
                  <a:lnTo>
                    <a:pt x="231331" y="100330"/>
                  </a:lnTo>
                  <a:close/>
                </a:path>
                <a:path w="646430" h="749300">
                  <a:moveTo>
                    <a:pt x="506645" y="120650"/>
                  </a:moveTo>
                  <a:lnTo>
                    <a:pt x="501230" y="120650"/>
                  </a:lnTo>
                  <a:lnTo>
                    <a:pt x="507419" y="121920"/>
                  </a:lnTo>
                  <a:lnTo>
                    <a:pt x="506645" y="120650"/>
                  </a:lnTo>
                  <a:close/>
                </a:path>
                <a:path w="646430" h="749300">
                  <a:moveTo>
                    <a:pt x="378739" y="101600"/>
                  </a:moveTo>
                  <a:lnTo>
                    <a:pt x="367382" y="102870"/>
                  </a:lnTo>
                  <a:lnTo>
                    <a:pt x="355320" y="107950"/>
                  </a:lnTo>
                  <a:lnTo>
                    <a:pt x="342774" y="116840"/>
                  </a:lnTo>
                  <a:lnTo>
                    <a:pt x="504324" y="116840"/>
                  </a:lnTo>
                  <a:lnTo>
                    <a:pt x="501230" y="111760"/>
                  </a:lnTo>
                  <a:lnTo>
                    <a:pt x="498478" y="106680"/>
                  </a:lnTo>
                  <a:lnTo>
                    <a:pt x="389171" y="106680"/>
                  </a:lnTo>
                  <a:lnTo>
                    <a:pt x="378739" y="101600"/>
                  </a:lnTo>
                  <a:close/>
                </a:path>
                <a:path w="646430" h="749300">
                  <a:moveTo>
                    <a:pt x="332105" y="43180"/>
                  </a:moveTo>
                  <a:lnTo>
                    <a:pt x="298860" y="43180"/>
                  </a:lnTo>
                  <a:lnTo>
                    <a:pt x="299205" y="44450"/>
                  </a:lnTo>
                  <a:lnTo>
                    <a:pt x="296441" y="49530"/>
                  </a:lnTo>
                  <a:lnTo>
                    <a:pt x="290966" y="55880"/>
                  </a:lnTo>
                  <a:lnTo>
                    <a:pt x="286590" y="64770"/>
                  </a:lnTo>
                  <a:lnTo>
                    <a:pt x="283507" y="77470"/>
                  </a:lnTo>
                  <a:lnTo>
                    <a:pt x="281907" y="92710"/>
                  </a:lnTo>
                  <a:lnTo>
                    <a:pt x="278787" y="97790"/>
                  </a:lnTo>
                  <a:lnTo>
                    <a:pt x="277049" y="102870"/>
                  </a:lnTo>
                  <a:lnTo>
                    <a:pt x="276023" y="107950"/>
                  </a:lnTo>
                  <a:lnTo>
                    <a:pt x="340243" y="107950"/>
                  </a:lnTo>
                  <a:lnTo>
                    <a:pt x="340042" y="96520"/>
                  </a:lnTo>
                  <a:lnTo>
                    <a:pt x="342115" y="96520"/>
                  </a:lnTo>
                  <a:lnTo>
                    <a:pt x="340377" y="83820"/>
                  </a:lnTo>
                  <a:lnTo>
                    <a:pt x="341748" y="83820"/>
                  </a:lnTo>
                  <a:lnTo>
                    <a:pt x="341843" y="69850"/>
                  </a:lnTo>
                  <a:lnTo>
                    <a:pt x="340154" y="59690"/>
                  </a:lnTo>
                  <a:lnTo>
                    <a:pt x="336851" y="50800"/>
                  </a:lnTo>
                  <a:lnTo>
                    <a:pt x="332105" y="43180"/>
                  </a:lnTo>
                  <a:close/>
                </a:path>
                <a:path w="646430" h="749300">
                  <a:moveTo>
                    <a:pt x="260523" y="105410"/>
                  </a:moveTo>
                  <a:lnTo>
                    <a:pt x="254595" y="105410"/>
                  </a:lnTo>
                  <a:lnTo>
                    <a:pt x="250442" y="106680"/>
                  </a:lnTo>
                  <a:lnTo>
                    <a:pt x="267805" y="106680"/>
                  </a:lnTo>
                  <a:lnTo>
                    <a:pt x="260523" y="105410"/>
                  </a:lnTo>
                  <a:close/>
                </a:path>
                <a:path w="646430" h="749300">
                  <a:moveTo>
                    <a:pt x="418175" y="88900"/>
                  </a:moveTo>
                  <a:lnTo>
                    <a:pt x="417516" y="90170"/>
                  </a:lnTo>
                  <a:lnTo>
                    <a:pt x="418542" y="92710"/>
                  </a:lnTo>
                  <a:lnTo>
                    <a:pt x="421997" y="96520"/>
                  </a:lnTo>
                  <a:lnTo>
                    <a:pt x="425463" y="99060"/>
                  </a:lnTo>
                  <a:lnTo>
                    <a:pt x="426824" y="102870"/>
                  </a:lnTo>
                  <a:lnTo>
                    <a:pt x="402647" y="105410"/>
                  </a:lnTo>
                  <a:lnTo>
                    <a:pt x="397820" y="105410"/>
                  </a:lnTo>
                  <a:lnTo>
                    <a:pt x="393652" y="106680"/>
                  </a:lnTo>
                  <a:lnTo>
                    <a:pt x="498478" y="106680"/>
                  </a:lnTo>
                  <a:lnTo>
                    <a:pt x="497101" y="104140"/>
                  </a:lnTo>
                  <a:lnTo>
                    <a:pt x="494765" y="102870"/>
                  </a:lnTo>
                  <a:lnTo>
                    <a:pt x="465943" y="102870"/>
                  </a:lnTo>
                  <a:lnTo>
                    <a:pt x="462834" y="100330"/>
                  </a:lnTo>
                  <a:lnTo>
                    <a:pt x="459724" y="96520"/>
                  </a:lnTo>
                  <a:lnTo>
                    <a:pt x="455632" y="92710"/>
                  </a:lnTo>
                  <a:lnTo>
                    <a:pt x="441358" y="92710"/>
                  </a:lnTo>
                  <a:lnTo>
                    <a:pt x="418175" y="88900"/>
                  </a:lnTo>
                  <a:close/>
                </a:path>
                <a:path w="646430" h="749300">
                  <a:moveTo>
                    <a:pt x="480429" y="99060"/>
                  </a:moveTo>
                  <a:lnTo>
                    <a:pt x="468331" y="101600"/>
                  </a:lnTo>
                  <a:lnTo>
                    <a:pt x="465943" y="102870"/>
                  </a:lnTo>
                  <a:lnTo>
                    <a:pt x="494765" y="102870"/>
                  </a:lnTo>
                  <a:lnTo>
                    <a:pt x="490093" y="100330"/>
                  </a:lnTo>
                  <a:lnTo>
                    <a:pt x="480429" y="99060"/>
                  </a:lnTo>
                  <a:close/>
                </a:path>
                <a:path w="646430" h="749300">
                  <a:moveTo>
                    <a:pt x="440645" y="83820"/>
                  </a:moveTo>
                  <a:lnTo>
                    <a:pt x="441044" y="87630"/>
                  </a:lnTo>
                  <a:lnTo>
                    <a:pt x="441703" y="88900"/>
                  </a:lnTo>
                  <a:lnTo>
                    <a:pt x="445148" y="92710"/>
                  </a:lnTo>
                  <a:lnTo>
                    <a:pt x="455632" y="92710"/>
                  </a:lnTo>
                  <a:lnTo>
                    <a:pt x="451541" y="88900"/>
                  </a:lnTo>
                  <a:lnTo>
                    <a:pt x="444663" y="85090"/>
                  </a:lnTo>
                  <a:lnTo>
                    <a:pt x="440645" y="83820"/>
                  </a:lnTo>
                  <a:close/>
                </a:path>
                <a:path w="646430" h="749300">
                  <a:moveTo>
                    <a:pt x="330670" y="36830"/>
                  </a:moveTo>
                  <a:lnTo>
                    <a:pt x="243510" y="36830"/>
                  </a:lnTo>
                  <a:lnTo>
                    <a:pt x="248321" y="40640"/>
                  </a:lnTo>
                  <a:lnTo>
                    <a:pt x="255009" y="44450"/>
                  </a:lnTo>
                  <a:lnTo>
                    <a:pt x="263646" y="45720"/>
                  </a:lnTo>
                  <a:lnTo>
                    <a:pt x="274305" y="46990"/>
                  </a:lnTo>
                  <a:lnTo>
                    <a:pt x="280190" y="49530"/>
                  </a:lnTo>
                  <a:lnTo>
                    <a:pt x="287101" y="48260"/>
                  </a:lnTo>
                  <a:lnTo>
                    <a:pt x="294724" y="45720"/>
                  </a:lnTo>
                  <a:lnTo>
                    <a:pt x="298860" y="43180"/>
                  </a:lnTo>
                  <a:lnTo>
                    <a:pt x="332105" y="43180"/>
                  </a:lnTo>
                  <a:lnTo>
                    <a:pt x="330670" y="36830"/>
                  </a:lnTo>
                  <a:close/>
                </a:path>
                <a:path w="646430" h="749300">
                  <a:moveTo>
                    <a:pt x="239741" y="15240"/>
                  </a:moveTo>
                  <a:lnTo>
                    <a:pt x="260808" y="34290"/>
                  </a:lnTo>
                  <a:lnTo>
                    <a:pt x="258065" y="36830"/>
                  </a:lnTo>
                  <a:lnTo>
                    <a:pt x="330670" y="36830"/>
                  </a:lnTo>
                  <a:lnTo>
                    <a:pt x="336576" y="38100"/>
                  </a:lnTo>
                  <a:lnTo>
                    <a:pt x="337947" y="35560"/>
                  </a:lnTo>
                  <a:lnTo>
                    <a:pt x="343486" y="29210"/>
                  </a:lnTo>
                  <a:lnTo>
                    <a:pt x="343141" y="21590"/>
                  </a:lnTo>
                  <a:lnTo>
                    <a:pt x="343141" y="20320"/>
                  </a:lnTo>
                  <a:lnTo>
                    <a:pt x="261851" y="20320"/>
                  </a:lnTo>
                  <a:lnTo>
                    <a:pt x="243165" y="16510"/>
                  </a:lnTo>
                  <a:lnTo>
                    <a:pt x="239741" y="15240"/>
                  </a:lnTo>
                  <a:close/>
                </a:path>
                <a:path w="646430" h="749300">
                  <a:moveTo>
                    <a:pt x="313393" y="0"/>
                  </a:moveTo>
                  <a:lnTo>
                    <a:pt x="308200" y="0"/>
                  </a:lnTo>
                  <a:lnTo>
                    <a:pt x="303027" y="3810"/>
                  </a:lnTo>
                  <a:lnTo>
                    <a:pt x="287439" y="10160"/>
                  </a:lnTo>
                  <a:lnTo>
                    <a:pt x="275161" y="16510"/>
                  </a:lnTo>
                  <a:lnTo>
                    <a:pt x="261851" y="20320"/>
                  </a:lnTo>
                  <a:lnTo>
                    <a:pt x="343141" y="20320"/>
                  </a:lnTo>
                  <a:lnTo>
                    <a:pt x="343141" y="16510"/>
                  </a:lnTo>
                  <a:lnTo>
                    <a:pt x="342115" y="8890"/>
                  </a:lnTo>
                  <a:lnTo>
                    <a:pt x="330356" y="8890"/>
                  </a:lnTo>
                  <a:lnTo>
                    <a:pt x="325162" y="7620"/>
                  </a:lnTo>
                  <a:lnTo>
                    <a:pt x="320984" y="6350"/>
                  </a:lnTo>
                  <a:lnTo>
                    <a:pt x="318901" y="3810"/>
                  </a:lnTo>
                  <a:lnTo>
                    <a:pt x="313393" y="0"/>
                  </a:lnTo>
                  <a:close/>
                </a:path>
                <a:path w="646430" h="749300">
                  <a:moveTo>
                    <a:pt x="339319" y="6350"/>
                  </a:moveTo>
                  <a:lnTo>
                    <a:pt x="335183" y="8890"/>
                  </a:lnTo>
                  <a:lnTo>
                    <a:pt x="342115" y="8890"/>
                  </a:lnTo>
                  <a:lnTo>
                    <a:pt x="339319" y="6350"/>
                  </a:ln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pic>
          <p:nvPicPr>
            <p:cNvPr id="104" name="object 55"/>
            <p:cNvPicPr/>
            <p:nvPr/>
          </p:nvPicPr>
          <p:blipFill>
            <a:blip r:embed="rId25"/>
            <a:stretch/>
          </p:blipFill>
          <p:spPr>
            <a:xfrm>
              <a:off x="812160" y="687960"/>
              <a:ext cx="88920" cy="141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" name="object 56"/>
            <p:cNvSpPr/>
            <p:nvPr/>
          </p:nvSpPr>
          <p:spPr>
            <a:xfrm>
              <a:off x="525960" y="704880"/>
              <a:ext cx="244800" cy="242640"/>
            </a:xfrm>
            <a:custGeom>
              <a:avLst/>
              <a:gdLst>
                <a:gd name="textAreaLeft" fmla="*/ 0 w 244800"/>
                <a:gd name="textAreaRight" fmla="*/ 245520 w 244800"/>
                <a:gd name="textAreaTop" fmla="*/ 0 h 242640"/>
                <a:gd name="textAreaBottom" fmla="*/ 243360 h 242640"/>
              </a:gdLst>
              <a:ahLst/>
              <a:cxnLst/>
              <a:rect l="textAreaLeft" t="textAreaTop" r="textAreaRight" b="textAreaBottom"/>
              <a:pathLst>
                <a:path w="405130" h="401319">
                  <a:moveTo>
                    <a:pt x="5549" y="173367"/>
                  </a:moveTo>
                  <a:lnTo>
                    <a:pt x="4864" y="168173"/>
                  </a:lnTo>
                  <a:lnTo>
                    <a:pt x="4178" y="165379"/>
                  </a:lnTo>
                  <a:lnTo>
                    <a:pt x="1066" y="165061"/>
                  </a:lnTo>
                  <a:lnTo>
                    <a:pt x="711" y="169202"/>
                  </a:lnTo>
                  <a:lnTo>
                    <a:pt x="711" y="171970"/>
                  </a:lnTo>
                  <a:lnTo>
                    <a:pt x="1371" y="175082"/>
                  </a:lnTo>
                  <a:lnTo>
                    <a:pt x="3111" y="177850"/>
                  </a:lnTo>
                  <a:lnTo>
                    <a:pt x="3111" y="173710"/>
                  </a:lnTo>
                  <a:lnTo>
                    <a:pt x="5549" y="173367"/>
                  </a:lnTo>
                  <a:close/>
                </a:path>
                <a:path w="405130" h="401319">
                  <a:moveTo>
                    <a:pt x="14566" y="118681"/>
                  </a:moveTo>
                  <a:lnTo>
                    <a:pt x="13500" y="115595"/>
                  </a:lnTo>
                  <a:lnTo>
                    <a:pt x="10731" y="120078"/>
                  </a:lnTo>
                  <a:lnTo>
                    <a:pt x="6223" y="128041"/>
                  </a:lnTo>
                  <a:lnTo>
                    <a:pt x="1752" y="131838"/>
                  </a:lnTo>
                  <a:lnTo>
                    <a:pt x="0" y="138442"/>
                  </a:lnTo>
                  <a:lnTo>
                    <a:pt x="3822" y="136017"/>
                  </a:lnTo>
                  <a:lnTo>
                    <a:pt x="8305" y="131495"/>
                  </a:lnTo>
                  <a:lnTo>
                    <a:pt x="14185" y="122847"/>
                  </a:lnTo>
                  <a:lnTo>
                    <a:pt x="14566" y="118681"/>
                  </a:lnTo>
                  <a:close/>
                </a:path>
                <a:path w="405130" h="401319">
                  <a:moveTo>
                    <a:pt x="51879" y="210350"/>
                  </a:moveTo>
                  <a:lnTo>
                    <a:pt x="50520" y="209677"/>
                  </a:lnTo>
                  <a:lnTo>
                    <a:pt x="48425" y="210032"/>
                  </a:lnTo>
                  <a:lnTo>
                    <a:pt x="46685" y="211048"/>
                  </a:lnTo>
                  <a:lnTo>
                    <a:pt x="43230" y="214871"/>
                  </a:lnTo>
                  <a:lnTo>
                    <a:pt x="47739" y="213842"/>
                  </a:lnTo>
                  <a:lnTo>
                    <a:pt x="51574" y="212102"/>
                  </a:lnTo>
                  <a:lnTo>
                    <a:pt x="51879" y="210350"/>
                  </a:lnTo>
                  <a:close/>
                </a:path>
                <a:path w="405130" h="401319">
                  <a:moveTo>
                    <a:pt x="51904" y="219697"/>
                  </a:moveTo>
                  <a:lnTo>
                    <a:pt x="49834" y="218681"/>
                  </a:lnTo>
                  <a:lnTo>
                    <a:pt x="47028" y="218986"/>
                  </a:lnTo>
                  <a:lnTo>
                    <a:pt x="44640" y="220751"/>
                  </a:lnTo>
                  <a:lnTo>
                    <a:pt x="40132" y="225577"/>
                  </a:lnTo>
                  <a:lnTo>
                    <a:pt x="46380" y="224180"/>
                  </a:lnTo>
                  <a:lnTo>
                    <a:pt x="51206" y="221792"/>
                  </a:lnTo>
                  <a:lnTo>
                    <a:pt x="51904" y="219697"/>
                  </a:lnTo>
                  <a:close/>
                </a:path>
                <a:path w="405130" h="401319">
                  <a:moveTo>
                    <a:pt x="52590" y="237007"/>
                  </a:moveTo>
                  <a:lnTo>
                    <a:pt x="51193" y="236283"/>
                  </a:lnTo>
                  <a:lnTo>
                    <a:pt x="49149" y="236651"/>
                  </a:lnTo>
                  <a:lnTo>
                    <a:pt x="47409" y="237680"/>
                  </a:lnTo>
                  <a:lnTo>
                    <a:pt x="44297" y="241134"/>
                  </a:lnTo>
                  <a:lnTo>
                    <a:pt x="48425" y="240106"/>
                  </a:lnTo>
                  <a:lnTo>
                    <a:pt x="52235" y="238404"/>
                  </a:lnTo>
                  <a:lnTo>
                    <a:pt x="52590" y="237007"/>
                  </a:lnTo>
                  <a:close/>
                </a:path>
                <a:path w="405130" h="401319">
                  <a:moveTo>
                    <a:pt x="53263" y="226263"/>
                  </a:moveTo>
                  <a:lnTo>
                    <a:pt x="51206" y="224904"/>
                  </a:lnTo>
                  <a:lnTo>
                    <a:pt x="48094" y="225234"/>
                  </a:lnTo>
                  <a:lnTo>
                    <a:pt x="45669" y="226606"/>
                  </a:lnTo>
                  <a:lnTo>
                    <a:pt x="40474" y="231127"/>
                  </a:lnTo>
                  <a:lnTo>
                    <a:pt x="46710" y="230073"/>
                  </a:lnTo>
                  <a:lnTo>
                    <a:pt x="52578" y="227990"/>
                  </a:lnTo>
                  <a:lnTo>
                    <a:pt x="53263" y="226263"/>
                  </a:lnTo>
                  <a:close/>
                </a:path>
                <a:path w="405130" h="401319">
                  <a:moveTo>
                    <a:pt x="53962" y="231444"/>
                  </a:moveTo>
                  <a:lnTo>
                    <a:pt x="51879" y="230416"/>
                  </a:lnTo>
                  <a:lnTo>
                    <a:pt x="49149" y="230416"/>
                  </a:lnTo>
                  <a:lnTo>
                    <a:pt x="46685" y="231825"/>
                  </a:lnTo>
                  <a:lnTo>
                    <a:pt x="41859" y="235953"/>
                  </a:lnTo>
                  <a:lnTo>
                    <a:pt x="47777" y="235267"/>
                  </a:lnTo>
                  <a:lnTo>
                    <a:pt x="52933" y="233540"/>
                  </a:lnTo>
                  <a:lnTo>
                    <a:pt x="53962" y="231444"/>
                  </a:lnTo>
                  <a:close/>
                </a:path>
                <a:path w="405130" h="401319">
                  <a:moveTo>
                    <a:pt x="60883" y="248056"/>
                  </a:moveTo>
                  <a:lnTo>
                    <a:pt x="55041" y="248056"/>
                  </a:lnTo>
                  <a:lnTo>
                    <a:pt x="52235" y="248767"/>
                  </a:lnTo>
                  <a:lnTo>
                    <a:pt x="50152" y="250482"/>
                  </a:lnTo>
                  <a:lnTo>
                    <a:pt x="49834" y="252564"/>
                  </a:lnTo>
                  <a:lnTo>
                    <a:pt x="51549" y="253238"/>
                  </a:lnTo>
                  <a:lnTo>
                    <a:pt x="56400" y="251167"/>
                  </a:lnTo>
                  <a:lnTo>
                    <a:pt x="60883" y="248056"/>
                  </a:lnTo>
                  <a:close/>
                </a:path>
                <a:path w="405130" h="401319">
                  <a:moveTo>
                    <a:pt x="61544" y="260858"/>
                  </a:moveTo>
                  <a:lnTo>
                    <a:pt x="60896" y="260515"/>
                  </a:lnTo>
                  <a:lnTo>
                    <a:pt x="59143" y="260172"/>
                  </a:lnTo>
                  <a:lnTo>
                    <a:pt x="57772" y="260515"/>
                  </a:lnTo>
                  <a:lnTo>
                    <a:pt x="54673" y="262255"/>
                  </a:lnTo>
                  <a:lnTo>
                    <a:pt x="58127" y="262597"/>
                  </a:lnTo>
                  <a:lnTo>
                    <a:pt x="61239" y="261912"/>
                  </a:lnTo>
                  <a:lnTo>
                    <a:pt x="61544" y="260858"/>
                  </a:lnTo>
                  <a:close/>
                </a:path>
                <a:path w="405130" h="401319">
                  <a:moveTo>
                    <a:pt x="64350" y="251523"/>
                  </a:moveTo>
                  <a:lnTo>
                    <a:pt x="56730" y="252577"/>
                  </a:lnTo>
                  <a:lnTo>
                    <a:pt x="53619" y="253949"/>
                  </a:lnTo>
                  <a:lnTo>
                    <a:pt x="51219" y="256717"/>
                  </a:lnTo>
                  <a:lnTo>
                    <a:pt x="50838" y="259143"/>
                  </a:lnTo>
                  <a:lnTo>
                    <a:pt x="53276" y="259816"/>
                  </a:lnTo>
                  <a:lnTo>
                    <a:pt x="58813" y="256374"/>
                  </a:lnTo>
                  <a:lnTo>
                    <a:pt x="64350" y="251523"/>
                  </a:lnTo>
                  <a:close/>
                </a:path>
                <a:path w="405130" h="401319">
                  <a:moveTo>
                    <a:pt x="68478" y="184442"/>
                  </a:moveTo>
                  <a:lnTo>
                    <a:pt x="67830" y="183718"/>
                  </a:lnTo>
                  <a:lnTo>
                    <a:pt x="66090" y="183388"/>
                  </a:lnTo>
                  <a:lnTo>
                    <a:pt x="64719" y="184048"/>
                  </a:lnTo>
                  <a:lnTo>
                    <a:pt x="61925" y="185801"/>
                  </a:lnTo>
                  <a:lnTo>
                    <a:pt x="65024" y="185801"/>
                  </a:lnTo>
                  <a:lnTo>
                    <a:pt x="68173" y="185458"/>
                  </a:lnTo>
                  <a:lnTo>
                    <a:pt x="68478" y="184442"/>
                  </a:lnTo>
                  <a:close/>
                </a:path>
                <a:path w="405130" h="401319">
                  <a:moveTo>
                    <a:pt x="70218" y="190639"/>
                  </a:moveTo>
                  <a:lnTo>
                    <a:pt x="68859" y="188887"/>
                  </a:lnTo>
                  <a:lnTo>
                    <a:pt x="66090" y="188556"/>
                  </a:lnTo>
                  <a:lnTo>
                    <a:pt x="63347" y="188887"/>
                  </a:lnTo>
                  <a:lnTo>
                    <a:pt x="57429" y="191693"/>
                  </a:lnTo>
                  <a:lnTo>
                    <a:pt x="63665" y="192722"/>
                  </a:lnTo>
                  <a:lnTo>
                    <a:pt x="68859" y="192354"/>
                  </a:lnTo>
                  <a:lnTo>
                    <a:pt x="70218" y="190639"/>
                  </a:lnTo>
                  <a:close/>
                </a:path>
                <a:path w="405130" h="401319">
                  <a:moveTo>
                    <a:pt x="71615" y="174028"/>
                  </a:moveTo>
                  <a:lnTo>
                    <a:pt x="69875" y="173012"/>
                  </a:lnTo>
                  <a:lnTo>
                    <a:pt x="67449" y="173012"/>
                  </a:lnTo>
                  <a:lnTo>
                    <a:pt x="65366" y="174028"/>
                  </a:lnTo>
                  <a:lnTo>
                    <a:pt x="60883" y="177495"/>
                  </a:lnTo>
                  <a:lnTo>
                    <a:pt x="66078" y="176834"/>
                  </a:lnTo>
                  <a:lnTo>
                    <a:pt x="70561" y="175742"/>
                  </a:lnTo>
                  <a:lnTo>
                    <a:pt x="71615" y="174028"/>
                  </a:lnTo>
                  <a:close/>
                </a:path>
                <a:path w="405130" h="401319">
                  <a:moveTo>
                    <a:pt x="73685" y="170561"/>
                  </a:moveTo>
                  <a:lnTo>
                    <a:pt x="72999" y="169189"/>
                  </a:lnTo>
                  <a:lnTo>
                    <a:pt x="70916" y="168160"/>
                  </a:lnTo>
                  <a:lnTo>
                    <a:pt x="68834" y="168160"/>
                  </a:lnTo>
                  <a:lnTo>
                    <a:pt x="64350" y="169189"/>
                  </a:lnTo>
                  <a:lnTo>
                    <a:pt x="68491" y="170942"/>
                  </a:lnTo>
                  <a:lnTo>
                    <a:pt x="72656" y="171627"/>
                  </a:lnTo>
                  <a:lnTo>
                    <a:pt x="73685" y="170561"/>
                  </a:lnTo>
                  <a:close/>
                </a:path>
                <a:path w="405130" h="401319">
                  <a:moveTo>
                    <a:pt x="98920" y="265353"/>
                  </a:moveTo>
                  <a:lnTo>
                    <a:pt x="96177" y="265353"/>
                  </a:lnTo>
                  <a:lnTo>
                    <a:pt x="93065" y="266725"/>
                  </a:lnTo>
                  <a:lnTo>
                    <a:pt x="91325" y="269151"/>
                  </a:lnTo>
                  <a:lnTo>
                    <a:pt x="87871" y="276428"/>
                  </a:lnTo>
                  <a:lnTo>
                    <a:pt x="94094" y="272618"/>
                  </a:lnTo>
                  <a:lnTo>
                    <a:pt x="98920" y="267754"/>
                  </a:lnTo>
                  <a:lnTo>
                    <a:pt x="98920" y="265353"/>
                  </a:lnTo>
                  <a:close/>
                </a:path>
                <a:path w="405130" h="401319">
                  <a:moveTo>
                    <a:pt x="116890" y="269506"/>
                  </a:moveTo>
                  <a:lnTo>
                    <a:pt x="115519" y="267754"/>
                  </a:lnTo>
                  <a:lnTo>
                    <a:pt x="112788" y="266738"/>
                  </a:lnTo>
                  <a:lnTo>
                    <a:pt x="109677" y="266738"/>
                  </a:lnTo>
                  <a:lnTo>
                    <a:pt x="103441" y="269163"/>
                  </a:lnTo>
                  <a:lnTo>
                    <a:pt x="104813" y="269506"/>
                  </a:lnTo>
                  <a:lnTo>
                    <a:pt x="105841" y="269506"/>
                  </a:lnTo>
                  <a:lnTo>
                    <a:pt x="106895" y="269849"/>
                  </a:lnTo>
                  <a:lnTo>
                    <a:pt x="106553" y="270217"/>
                  </a:lnTo>
                  <a:lnTo>
                    <a:pt x="105841" y="270560"/>
                  </a:lnTo>
                  <a:lnTo>
                    <a:pt x="103098" y="276098"/>
                  </a:lnTo>
                  <a:lnTo>
                    <a:pt x="106172" y="274015"/>
                  </a:lnTo>
                  <a:lnTo>
                    <a:pt x="108953" y="271932"/>
                  </a:lnTo>
                  <a:lnTo>
                    <a:pt x="110324" y="270217"/>
                  </a:lnTo>
                  <a:lnTo>
                    <a:pt x="112407" y="270217"/>
                  </a:lnTo>
                  <a:lnTo>
                    <a:pt x="111379" y="270903"/>
                  </a:lnTo>
                  <a:lnTo>
                    <a:pt x="110007" y="272275"/>
                  </a:lnTo>
                  <a:lnTo>
                    <a:pt x="106895" y="278155"/>
                  </a:lnTo>
                  <a:lnTo>
                    <a:pt x="112090" y="275386"/>
                  </a:lnTo>
                  <a:lnTo>
                    <a:pt x="116230" y="271589"/>
                  </a:lnTo>
                  <a:lnTo>
                    <a:pt x="116573" y="269506"/>
                  </a:lnTo>
                  <a:lnTo>
                    <a:pt x="116890" y="269506"/>
                  </a:lnTo>
                  <a:close/>
                </a:path>
                <a:path w="405130" h="401319">
                  <a:moveTo>
                    <a:pt x="132816" y="326936"/>
                  </a:moveTo>
                  <a:lnTo>
                    <a:pt x="130746" y="325894"/>
                  </a:lnTo>
                  <a:lnTo>
                    <a:pt x="127977" y="325183"/>
                  </a:lnTo>
                  <a:lnTo>
                    <a:pt x="124879" y="324840"/>
                  </a:lnTo>
                  <a:lnTo>
                    <a:pt x="122440" y="325183"/>
                  </a:lnTo>
                  <a:lnTo>
                    <a:pt x="122440" y="325894"/>
                  </a:lnTo>
                  <a:lnTo>
                    <a:pt x="122072" y="326936"/>
                  </a:lnTo>
                  <a:lnTo>
                    <a:pt x="124523" y="327990"/>
                  </a:lnTo>
                  <a:lnTo>
                    <a:pt x="127266" y="328320"/>
                  </a:lnTo>
                  <a:lnTo>
                    <a:pt x="130073" y="329018"/>
                  </a:lnTo>
                  <a:lnTo>
                    <a:pt x="132461" y="328637"/>
                  </a:lnTo>
                  <a:lnTo>
                    <a:pt x="132816" y="327609"/>
                  </a:lnTo>
                  <a:lnTo>
                    <a:pt x="132816" y="326936"/>
                  </a:lnTo>
                  <a:close/>
                </a:path>
                <a:path w="405130" h="401319">
                  <a:moveTo>
                    <a:pt x="133184" y="332092"/>
                  </a:moveTo>
                  <a:lnTo>
                    <a:pt x="131445" y="331076"/>
                  </a:lnTo>
                  <a:lnTo>
                    <a:pt x="129019" y="330720"/>
                  </a:lnTo>
                  <a:lnTo>
                    <a:pt x="126619" y="330377"/>
                  </a:lnTo>
                  <a:lnTo>
                    <a:pt x="124536" y="330720"/>
                  </a:lnTo>
                  <a:lnTo>
                    <a:pt x="124536" y="332092"/>
                  </a:lnTo>
                  <a:lnTo>
                    <a:pt x="126288" y="332816"/>
                  </a:lnTo>
                  <a:lnTo>
                    <a:pt x="128701" y="333502"/>
                  </a:lnTo>
                  <a:lnTo>
                    <a:pt x="131102" y="333844"/>
                  </a:lnTo>
                  <a:lnTo>
                    <a:pt x="133184" y="333502"/>
                  </a:lnTo>
                  <a:lnTo>
                    <a:pt x="133184" y="332092"/>
                  </a:lnTo>
                  <a:close/>
                </a:path>
                <a:path w="405130" h="401319">
                  <a:moveTo>
                    <a:pt x="134200" y="336270"/>
                  </a:moveTo>
                  <a:lnTo>
                    <a:pt x="132829" y="335559"/>
                  </a:lnTo>
                  <a:lnTo>
                    <a:pt x="130746" y="335203"/>
                  </a:lnTo>
                  <a:lnTo>
                    <a:pt x="129006" y="334860"/>
                  </a:lnTo>
                  <a:lnTo>
                    <a:pt x="127292" y="335203"/>
                  </a:lnTo>
                  <a:lnTo>
                    <a:pt x="127292" y="335915"/>
                  </a:lnTo>
                  <a:lnTo>
                    <a:pt x="126987" y="336270"/>
                  </a:lnTo>
                  <a:lnTo>
                    <a:pt x="128701" y="336956"/>
                  </a:lnTo>
                  <a:lnTo>
                    <a:pt x="132156" y="337642"/>
                  </a:lnTo>
                  <a:lnTo>
                    <a:pt x="133858" y="337286"/>
                  </a:lnTo>
                  <a:lnTo>
                    <a:pt x="134200" y="336956"/>
                  </a:lnTo>
                  <a:lnTo>
                    <a:pt x="134200" y="336270"/>
                  </a:lnTo>
                  <a:close/>
                </a:path>
                <a:path w="405130" h="401319">
                  <a:moveTo>
                    <a:pt x="139065" y="289915"/>
                  </a:moveTo>
                  <a:lnTo>
                    <a:pt x="136652" y="287134"/>
                  </a:lnTo>
                  <a:lnTo>
                    <a:pt x="134581" y="286804"/>
                  </a:lnTo>
                  <a:lnTo>
                    <a:pt x="131076" y="288886"/>
                  </a:lnTo>
                  <a:lnTo>
                    <a:pt x="128346" y="296138"/>
                  </a:lnTo>
                  <a:lnTo>
                    <a:pt x="125234" y="304101"/>
                  </a:lnTo>
                  <a:lnTo>
                    <a:pt x="126974" y="307213"/>
                  </a:lnTo>
                  <a:lnTo>
                    <a:pt x="128346" y="310667"/>
                  </a:lnTo>
                  <a:lnTo>
                    <a:pt x="129374" y="302361"/>
                  </a:lnTo>
                  <a:lnTo>
                    <a:pt x="133540" y="306844"/>
                  </a:lnTo>
                  <a:lnTo>
                    <a:pt x="131800" y="297535"/>
                  </a:lnTo>
                  <a:lnTo>
                    <a:pt x="137312" y="302361"/>
                  </a:lnTo>
                  <a:lnTo>
                    <a:pt x="135940" y="295452"/>
                  </a:lnTo>
                  <a:lnTo>
                    <a:pt x="139065" y="289915"/>
                  </a:lnTo>
                  <a:close/>
                </a:path>
                <a:path w="405130" h="401319">
                  <a:moveTo>
                    <a:pt x="139407" y="30518"/>
                  </a:moveTo>
                  <a:lnTo>
                    <a:pt x="125907" y="32905"/>
                  </a:lnTo>
                  <a:lnTo>
                    <a:pt x="138734" y="33261"/>
                  </a:lnTo>
                  <a:lnTo>
                    <a:pt x="139407" y="30518"/>
                  </a:lnTo>
                  <a:close/>
                </a:path>
                <a:path w="405130" h="401319">
                  <a:moveTo>
                    <a:pt x="141478" y="26695"/>
                  </a:moveTo>
                  <a:lnTo>
                    <a:pt x="125006" y="13741"/>
                  </a:lnTo>
                  <a:lnTo>
                    <a:pt x="109169" y="4699"/>
                  </a:lnTo>
                  <a:lnTo>
                    <a:pt x="94437" y="0"/>
                  </a:lnTo>
                  <a:lnTo>
                    <a:pt x="81305" y="63"/>
                  </a:lnTo>
                  <a:lnTo>
                    <a:pt x="61036" y="8928"/>
                  </a:lnTo>
                  <a:lnTo>
                    <a:pt x="45796" y="23672"/>
                  </a:lnTo>
                  <a:lnTo>
                    <a:pt x="34645" y="42189"/>
                  </a:lnTo>
                  <a:lnTo>
                    <a:pt x="26619" y="62331"/>
                  </a:lnTo>
                  <a:lnTo>
                    <a:pt x="31813" y="53340"/>
                  </a:lnTo>
                  <a:lnTo>
                    <a:pt x="36347" y="47459"/>
                  </a:lnTo>
                  <a:lnTo>
                    <a:pt x="41871" y="45745"/>
                  </a:lnTo>
                  <a:lnTo>
                    <a:pt x="31686" y="64008"/>
                  </a:lnTo>
                  <a:lnTo>
                    <a:pt x="24028" y="82740"/>
                  </a:lnTo>
                  <a:lnTo>
                    <a:pt x="18986" y="102247"/>
                  </a:lnTo>
                  <a:lnTo>
                    <a:pt x="16598" y="122847"/>
                  </a:lnTo>
                  <a:lnTo>
                    <a:pt x="15570" y="126301"/>
                  </a:lnTo>
                  <a:lnTo>
                    <a:pt x="13855" y="129413"/>
                  </a:lnTo>
                  <a:lnTo>
                    <a:pt x="11099" y="131826"/>
                  </a:lnTo>
                  <a:lnTo>
                    <a:pt x="1371" y="139103"/>
                  </a:lnTo>
                  <a:lnTo>
                    <a:pt x="2095" y="144970"/>
                  </a:lnTo>
                  <a:lnTo>
                    <a:pt x="355" y="150863"/>
                  </a:lnTo>
                  <a:lnTo>
                    <a:pt x="2438" y="149491"/>
                  </a:lnTo>
                  <a:lnTo>
                    <a:pt x="4838" y="144970"/>
                  </a:lnTo>
                  <a:lnTo>
                    <a:pt x="12115" y="136017"/>
                  </a:lnTo>
                  <a:lnTo>
                    <a:pt x="16941" y="130441"/>
                  </a:lnTo>
                  <a:lnTo>
                    <a:pt x="21082" y="112445"/>
                  </a:lnTo>
                  <a:lnTo>
                    <a:pt x="24282" y="95542"/>
                  </a:lnTo>
                  <a:lnTo>
                    <a:pt x="25958" y="88277"/>
                  </a:lnTo>
                  <a:lnTo>
                    <a:pt x="47955" y="44881"/>
                  </a:lnTo>
                  <a:lnTo>
                    <a:pt x="80581" y="16294"/>
                  </a:lnTo>
                  <a:lnTo>
                    <a:pt x="80581" y="17703"/>
                  </a:lnTo>
                  <a:lnTo>
                    <a:pt x="69418" y="25069"/>
                  </a:lnTo>
                  <a:lnTo>
                    <a:pt x="59359" y="34391"/>
                  </a:lnTo>
                  <a:lnTo>
                    <a:pt x="35267" y="69926"/>
                  </a:lnTo>
                  <a:lnTo>
                    <a:pt x="32524" y="77203"/>
                  </a:lnTo>
                  <a:lnTo>
                    <a:pt x="29768" y="83769"/>
                  </a:lnTo>
                  <a:lnTo>
                    <a:pt x="26987" y="91363"/>
                  </a:lnTo>
                  <a:lnTo>
                    <a:pt x="26276" y="100012"/>
                  </a:lnTo>
                  <a:lnTo>
                    <a:pt x="24307" y="112814"/>
                  </a:lnTo>
                  <a:lnTo>
                    <a:pt x="5549" y="148437"/>
                  </a:lnTo>
                  <a:lnTo>
                    <a:pt x="4495" y="151917"/>
                  </a:lnTo>
                  <a:lnTo>
                    <a:pt x="2438" y="156743"/>
                  </a:lnTo>
                  <a:lnTo>
                    <a:pt x="2781" y="160235"/>
                  </a:lnTo>
                  <a:lnTo>
                    <a:pt x="10706" y="147091"/>
                  </a:lnTo>
                  <a:lnTo>
                    <a:pt x="16776" y="139255"/>
                  </a:lnTo>
                  <a:lnTo>
                    <a:pt x="21564" y="132638"/>
                  </a:lnTo>
                  <a:lnTo>
                    <a:pt x="25628" y="123202"/>
                  </a:lnTo>
                  <a:lnTo>
                    <a:pt x="33705" y="84086"/>
                  </a:lnTo>
                  <a:lnTo>
                    <a:pt x="42697" y="61785"/>
                  </a:lnTo>
                  <a:lnTo>
                    <a:pt x="61252" y="36398"/>
                  </a:lnTo>
                  <a:lnTo>
                    <a:pt x="63652" y="36398"/>
                  </a:lnTo>
                  <a:lnTo>
                    <a:pt x="52692" y="50279"/>
                  </a:lnTo>
                  <a:lnTo>
                    <a:pt x="43675" y="65709"/>
                  </a:lnTo>
                  <a:lnTo>
                    <a:pt x="36601" y="84632"/>
                  </a:lnTo>
                  <a:lnTo>
                    <a:pt x="31470" y="109004"/>
                  </a:lnTo>
                  <a:lnTo>
                    <a:pt x="30441" y="115227"/>
                  </a:lnTo>
                  <a:lnTo>
                    <a:pt x="29413" y="123888"/>
                  </a:lnTo>
                  <a:lnTo>
                    <a:pt x="26619" y="129082"/>
                  </a:lnTo>
                  <a:lnTo>
                    <a:pt x="22860" y="134772"/>
                  </a:lnTo>
                  <a:lnTo>
                    <a:pt x="18389" y="140144"/>
                  </a:lnTo>
                  <a:lnTo>
                    <a:pt x="14236" y="145529"/>
                  </a:lnTo>
                  <a:lnTo>
                    <a:pt x="11404" y="151231"/>
                  </a:lnTo>
                  <a:lnTo>
                    <a:pt x="13144" y="150863"/>
                  </a:lnTo>
                  <a:lnTo>
                    <a:pt x="16903" y="146862"/>
                  </a:lnTo>
                  <a:lnTo>
                    <a:pt x="37363" y="97942"/>
                  </a:lnTo>
                  <a:lnTo>
                    <a:pt x="41071" y="80746"/>
                  </a:lnTo>
                  <a:lnTo>
                    <a:pt x="60007" y="46266"/>
                  </a:lnTo>
                  <a:lnTo>
                    <a:pt x="97904" y="14922"/>
                  </a:lnTo>
                  <a:lnTo>
                    <a:pt x="100304" y="14592"/>
                  </a:lnTo>
                  <a:lnTo>
                    <a:pt x="83172" y="25133"/>
                  </a:lnTo>
                  <a:lnTo>
                    <a:pt x="71856" y="35052"/>
                  </a:lnTo>
                  <a:lnTo>
                    <a:pt x="63538" y="45288"/>
                  </a:lnTo>
                  <a:lnTo>
                    <a:pt x="55346" y="56794"/>
                  </a:lnTo>
                  <a:lnTo>
                    <a:pt x="51193" y="62331"/>
                  </a:lnTo>
                  <a:lnTo>
                    <a:pt x="37731" y="111772"/>
                  </a:lnTo>
                  <a:lnTo>
                    <a:pt x="35623" y="121183"/>
                  </a:lnTo>
                  <a:lnTo>
                    <a:pt x="19392" y="146380"/>
                  </a:lnTo>
                  <a:lnTo>
                    <a:pt x="14859" y="152958"/>
                  </a:lnTo>
                  <a:lnTo>
                    <a:pt x="12827" y="158800"/>
                  </a:lnTo>
                  <a:lnTo>
                    <a:pt x="11772" y="162991"/>
                  </a:lnTo>
                  <a:lnTo>
                    <a:pt x="13487" y="162280"/>
                  </a:lnTo>
                  <a:lnTo>
                    <a:pt x="18681" y="151079"/>
                  </a:lnTo>
                  <a:lnTo>
                    <a:pt x="23101" y="145808"/>
                  </a:lnTo>
                  <a:lnTo>
                    <a:pt x="42430" y="103124"/>
                  </a:lnTo>
                  <a:lnTo>
                    <a:pt x="45224" y="90500"/>
                  </a:lnTo>
                  <a:lnTo>
                    <a:pt x="67284" y="46901"/>
                  </a:lnTo>
                  <a:lnTo>
                    <a:pt x="95453" y="20129"/>
                  </a:lnTo>
                  <a:lnTo>
                    <a:pt x="103441" y="17703"/>
                  </a:lnTo>
                  <a:lnTo>
                    <a:pt x="105168" y="17703"/>
                  </a:lnTo>
                  <a:lnTo>
                    <a:pt x="98679" y="21678"/>
                  </a:lnTo>
                  <a:lnTo>
                    <a:pt x="92976" y="24879"/>
                  </a:lnTo>
                  <a:lnTo>
                    <a:pt x="87642" y="28206"/>
                  </a:lnTo>
                  <a:lnTo>
                    <a:pt x="58775" y="63461"/>
                  </a:lnTo>
                  <a:lnTo>
                    <a:pt x="44488" y="106680"/>
                  </a:lnTo>
                  <a:lnTo>
                    <a:pt x="42926" y="118008"/>
                  </a:lnTo>
                  <a:lnTo>
                    <a:pt x="43243" y="115951"/>
                  </a:lnTo>
                  <a:lnTo>
                    <a:pt x="44297" y="119062"/>
                  </a:lnTo>
                  <a:lnTo>
                    <a:pt x="44945" y="117309"/>
                  </a:lnTo>
                  <a:lnTo>
                    <a:pt x="50812" y="92329"/>
                  </a:lnTo>
                  <a:lnTo>
                    <a:pt x="58839" y="71196"/>
                  </a:lnTo>
                  <a:lnTo>
                    <a:pt x="87287" y="33324"/>
                  </a:lnTo>
                  <a:lnTo>
                    <a:pt x="116573" y="20815"/>
                  </a:lnTo>
                  <a:lnTo>
                    <a:pt x="105333" y="24612"/>
                  </a:lnTo>
                  <a:lnTo>
                    <a:pt x="94602" y="30200"/>
                  </a:lnTo>
                  <a:lnTo>
                    <a:pt x="84658" y="38188"/>
                  </a:lnTo>
                  <a:lnTo>
                    <a:pt x="75755" y="49199"/>
                  </a:lnTo>
                  <a:lnTo>
                    <a:pt x="77838" y="48856"/>
                  </a:lnTo>
                  <a:lnTo>
                    <a:pt x="87960" y="39370"/>
                  </a:lnTo>
                  <a:lnTo>
                    <a:pt x="98031" y="32461"/>
                  </a:lnTo>
                  <a:lnTo>
                    <a:pt x="108038" y="27686"/>
                  </a:lnTo>
                  <a:lnTo>
                    <a:pt x="117944" y="24612"/>
                  </a:lnTo>
                  <a:lnTo>
                    <a:pt x="120040" y="24942"/>
                  </a:lnTo>
                  <a:lnTo>
                    <a:pt x="111036" y="28105"/>
                  </a:lnTo>
                  <a:lnTo>
                    <a:pt x="102730" y="31559"/>
                  </a:lnTo>
                  <a:lnTo>
                    <a:pt x="97536" y="36398"/>
                  </a:lnTo>
                  <a:lnTo>
                    <a:pt x="98259" y="38468"/>
                  </a:lnTo>
                  <a:lnTo>
                    <a:pt x="106705" y="34099"/>
                  </a:lnTo>
                  <a:lnTo>
                    <a:pt x="116878" y="30772"/>
                  </a:lnTo>
                  <a:lnTo>
                    <a:pt x="128549" y="28346"/>
                  </a:lnTo>
                  <a:lnTo>
                    <a:pt x="141478" y="26695"/>
                  </a:lnTo>
                  <a:close/>
                </a:path>
                <a:path w="405130" h="401319">
                  <a:moveTo>
                    <a:pt x="142875" y="270903"/>
                  </a:moveTo>
                  <a:lnTo>
                    <a:pt x="135585" y="269138"/>
                  </a:lnTo>
                  <a:lnTo>
                    <a:pt x="133527" y="270192"/>
                  </a:lnTo>
                  <a:lnTo>
                    <a:pt x="129705" y="271564"/>
                  </a:lnTo>
                  <a:lnTo>
                    <a:pt x="127990" y="271246"/>
                  </a:lnTo>
                  <a:lnTo>
                    <a:pt x="125526" y="274332"/>
                  </a:lnTo>
                  <a:lnTo>
                    <a:pt x="124167" y="277812"/>
                  </a:lnTo>
                  <a:lnTo>
                    <a:pt x="128333" y="275018"/>
                  </a:lnTo>
                  <a:lnTo>
                    <a:pt x="129362" y="273646"/>
                  </a:lnTo>
                  <a:lnTo>
                    <a:pt x="129705" y="273646"/>
                  </a:lnTo>
                  <a:lnTo>
                    <a:pt x="130390" y="274027"/>
                  </a:lnTo>
                  <a:lnTo>
                    <a:pt x="131102" y="274027"/>
                  </a:lnTo>
                  <a:lnTo>
                    <a:pt x="130721" y="274332"/>
                  </a:lnTo>
                  <a:lnTo>
                    <a:pt x="130073" y="274739"/>
                  </a:lnTo>
                  <a:lnTo>
                    <a:pt x="129705" y="275018"/>
                  </a:lnTo>
                  <a:lnTo>
                    <a:pt x="127609" y="280212"/>
                  </a:lnTo>
                  <a:lnTo>
                    <a:pt x="130721" y="278130"/>
                  </a:lnTo>
                  <a:lnTo>
                    <a:pt x="133184" y="276110"/>
                  </a:lnTo>
                  <a:lnTo>
                    <a:pt x="134556" y="274332"/>
                  </a:lnTo>
                  <a:lnTo>
                    <a:pt x="136982" y="274332"/>
                  </a:lnTo>
                  <a:lnTo>
                    <a:pt x="136296" y="275018"/>
                  </a:lnTo>
                  <a:lnTo>
                    <a:pt x="135585" y="275386"/>
                  </a:lnTo>
                  <a:lnTo>
                    <a:pt x="134899" y="276428"/>
                  </a:lnTo>
                  <a:lnTo>
                    <a:pt x="132156" y="282638"/>
                  </a:lnTo>
                  <a:lnTo>
                    <a:pt x="136982" y="279222"/>
                  </a:lnTo>
                  <a:lnTo>
                    <a:pt x="141465" y="275386"/>
                  </a:lnTo>
                  <a:lnTo>
                    <a:pt x="141833" y="273316"/>
                  </a:lnTo>
                  <a:lnTo>
                    <a:pt x="142875" y="270903"/>
                  </a:lnTo>
                  <a:close/>
                </a:path>
                <a:path w="405130" h="401319">
                  <a:moveTo>
                    <a:pt x="168109" y="263969"/>
                  </a:moveTo>
                  <a:lnTo>
                    <a:pt x="160820" y="265023"/>
                  </a:lnTo>
                  <a:lnTo>
                    <a:pt x="154978" y="267766"/>
                  </a:lnTo>
                  <a:lnTo>
                    <a:pt x="146329" y="273304"/>
                  </a:lnTo>
                  <a:lnTo>
                    <a:pt x="145643" y="273304"/>
                  </a:lnTo>
                  <a:lnTo>
                    <a:pt x="145643" y="273672"/>
                  </a:lnTo>
                  <a:lnTo>
                    <a:pt x="145643" y="274015"/>
                  </a:lnTo>
                  <a:lnTo>
                    <a:pt x="145643" y="275386"/>
                  </a:lnTo>
                  <a:lnTo>
                    <a:pt x="145961" y="282638"/>
                  </a:lnTo>
                  <a:lnTo>
                    <a:pt x="147015" y="279209"/>
                  </a:lnTo>
                  <a:lnTo>
                    <a:pt x="148399" y="275767"/>
                  </a:lnTo>
                  <a:lnTo>
                    <a:pt x="149415" y="272961"/>
                  </a:lnTo>
                  <a:lnTo>
                    <a:pt x="150495" y="279869"/>
                  </a:lnTo>
                  <a:lnTo>
                    <a:pt x="151142" y="277812"/>
                  </a:lnTo>
                  <a:lnTo>
                    <a:pt x="151485" y="275386"/>
                  </a:lnTo>
                  <a:lnTo>
                    <a:pt x="152171" y="273304"/>
                  </a:lnTo>
                  <a:lnTo>
                    <a:pt x="152171" y="274015"/>
                  </a:lnTo>
                  <a:lnTo>
                    <a:pt x="157060" y="284035"/>
                  </a:lnTo>
                  <a:lnTo>
                    <a:pt x="157060" y="275767"/>
                  </a:lnTo>
                  <a:lnTo>
                    <a:pt x="156692" y="271932"/>
                  </a:lnTo>
                  <a:lnTo>
                    <a:pt x="157708" y="271932"/>
                  </a:lnTo>
                  <a:lnTo>
                    <a:pt x="158432" y="271602"/>
                  </a:lnTo>
                  <a:lnTo>
                    <a:pt x="161886" y="279209"/>
                  </a:lnTo>
                  <a:lnTo>
                    <a:pt x="161544" y="276453"/>
                  </a:lnTo>
                  <a:lnTo>
                    <a:pt x="161544" y="270916"/>
                  </a:lnTo>
                  <a:lnTo>
                    <a:pt x="162902" y="270916"/>
                  </a:lnTo>
                  <a:lnTo>
                    <a:pt x="165341" y="276098"/>
                  </a:lnTo>
                  <a:lnTo>
                    <a:pt x="165341" y="274015"/>
                  </a:lnTo>
                  <a:lnTo>
                    <a:pt x="164998" y="271932"/>
                  </a:lnTo>
                  <a:lnTo>
                    <a:pt x="164998" y="270192"/>
                  </a:lnTo>
                  <a:lnTo>
                    <a:pt x="166357" y="269849"/>
                  </a:lnTo>
                  <a:lnTo>
                    <a:pt x="167081" y="269163"/>
                  </a:lnTo>
                  <a:lnTo>
                    <a:pt x="167081" y="268820"/>
                  </a:lnTo>
                  <a:lnTo>
                    <a:pt x="168109" y="263969"/>
                  </a:lnTo>
                  <a:close/>
                </a:path>
                <a:path w="405130" h="401319">
                  <a:moveTo>
                    <a:pt x="172237" y="340423"/>
                  </a:moveTo>
                  <a:lnTo>
                    <a:pt x="171221" y="337654"/>
                  </a:lnTo>
                  <a:lnTo>
                    <a:pt x="170561" y="334848"/>
                  </a:lnTo>
                  <a:lnTo>
                    <a:pt x="168821" y="332828"/>
                  </a:lnTo>
                  <a:lnTo>
                    <a:pt x="167449" y="333489"/>
                  </a:lnTo>
                  <a:lnTo>
                    <a:pt x="167449" y="335953"/>
                  </a:lnTo>
                  <a:lnTo>
                    <a:pt x="168478" y="338683"/>
                  </a:lnTo>
                  <a:lnTo>
                    <a:pt x="169125" y="341109"/>
                  </a:lnTo>
                  <a:lnTo>
                    <a:pt x="170561" y="343166"/>
                  </a:lnTo>
                  <a:lnTo>
                    <a:pt x="171221" y="343166"/>
                  </a:lnTo>
                  <a:lnTo>
                    <a:pt x="172237" y="342823"/>
                  </a:lnTo>
                  <a:lnTo>
                    <a:pt x="172237" y="340423"/>
                  </a:lnTo>
                  <a:close/>
                </a:path>
                <a:path w="405130" h="401319">
                  <a:moveTo>
                    <a:pt x="175387" y="335216"/>
                  </a:moveTo>
                  <a:lnTo>
                    <a:pt x="175044" y="333514"/>
                  </a:lnTo>
                  <a:lnTo>
                    <a:pt x="174332" y="331762"/>
                  </a:lnTo>
                  <a:lnTo>
                    <a:pt x="173304" y="330009"/>
                  </a:lnTo>
                  <a:lnTo>
                    <a:pt x="172250" y="328993"/>
                  </a:lnTo>
                  <a:lnTo>
                    <a:pt x="171932" y="328993"/>
                  </a:lnTo>
                  <a:lnTo>
                    <a:pt x="171221" y="329361"/>
                  </a:lnTo>
                  <a:lnTo>
                    <a:pt x="171602" y="331114"/>
                  </a:lnTo>
                  <a:lnTo>
                    <a:pt x="172250" y="332816"/>
                  </a:lnTo>
                  <a:lnTo>
                    <a:pt x="173304" y="334187"/>
                  </a:lnTo>
                  <a:lnTo>
                    <a:pt x="174332" y="335559"/>
                  </a:lnTo>
                  <a:lnTo>
                    <a:pt x="174675" y="335216"/>
                  </a:lnTo>
                  <a:lnTo>
                    <a:pt x="175387" y="335216"/>
                  </a:lnTo>
                  <a:close/>
                </a:path>
                <a:path w="405130" h="401319">
                  <a:moveTo>
                    <a:pt x="178866" y="322453"/>
                  </a:moveTo>
                  <a:lnTo>
                    <a:pt x="178485" y="321056"/>
                  </a:lnTo>
                  <a:lnTo>
                    <a:pt x="177431" y="319684"/>
                  </a:lnTo>
                  <a:lnTo>
                    <a:pt x="176784" y="318274"/>
                  </a:lnTo>
                  <a:lnTo>
                    <a:pt x="175755" y="317601"/>
                  </a:lnTo>
                  <a:lnTo>
                    <a:pt x="175374" y="317601"/>
                  </a:lnTo>
                  <a:lnTo>
                    <a:pt x="174701" y="317931"/>
                  </a:lnTo>
                  <a:lnTo>
                    <a:pt x="175374" y="319341"/>
                  </a:lnTo>
                  <a:lnTo>
                    <a:pt x="176060" y="320713"/>
                  </a:lnTo>
                  <a:lnTo>
                    <a:pt x="177114" y="322084"/>
                  </a:lnTo>
                  <a:lnTo>
                    <a:pt x="178142" y="322795"/>
                  </a:lnTo>
                  <a:lnTo>
                    <a:pt x="178485" y="322795"/>
                  </a:lnTo>
                  <a:lnTo>
                    <a:pt x="178866" y="322453"/>
                  </a:lnTo>
                  <a:close/>
                </a:path>
                <a:path w="405130" h="401319">
                  <a:moveTo>
                    <a:pt x="179171" y="329692"/>
                  </a:moveTo>
                  <a:lnTo>
                    <a:pt x="178866" y="327977"/>
                  </a:lnTo>
                  <a:lnTo>
                    <a:pt x="177431" y="325894"/>
                  </a:lnTo>
                  <a:lnTo>
                    <a:pt x="176060" y="323811"/>
                  </a:lnTo>
                  <a:lnTo>
                    <a:pt x="174701" y="322783"/>
                  </a:lnTo>
                  <a:lnTo>
                    <a:pt x="173291" y="323481"/>
                  </a:lnTo>
                  <a:lnTo>
                    <a:pt x="174002" y="325183"/>
                  </a:lnTo>
                  <a:lnTo>
                    <a:pt x="175374" y="327266"/>
                  </a:lnTo>
                  <a:lnTo>
                    <a:pt x="176784" y="329349"/>
                  </a:lnTo>
                  <a:lnTo>
                    <a:pt x="178142" y="330377"/>
                  </a:lnTo>
                  <a:lnTo>
                    <a:pt x="178866" y="330034"/>
                  </a:lnTo>
                  <a:lnTo>
                    <a:pt x="179171" y="329692"/>
                  </a:lnTo>
                  <a:close/>
                </a:path>
                <a:path w="405130" h="401319">
                  <a:moveTo>
                    <a:pt x="209943" y="263969"/>
                  </a:moveTo>
                  <a:lnTo>
                    <a:pt x="209905" y="261073"/>
                  </a:lnTo>
                  <a:lnTo>
                    <a:pt x="205676" y="259181"/>
                  </a:lnTo>
                  <a:lnTo>
                    <a:pt x="198907" y="258381"/>
                  </a:lnTo>
                  <a:lnTo>
                    <a:pt x="191274" y="258762"/>
                  </a:lnTo>
                  <a:lnTo>
                    <a:pt x="182626" y="259816"/>
                  </a:lnTo>
                  <a:lnTo>
                    <a:pt x="178142" y="263271"/>
                  </a:lnTo>
                  <a:lnTo>
                    <a:pt x="178142" y="269163"/>
                  </a:lnTo>
                  <a:lnTo>
                    <a:pt x="179171" y="265709"/>
                  </a:lnTo>
                  <a:lnTo>
                    <a:pt x="181965" y="263969"/>
                  </a:lnTo>
                  <a:lnTo>
                    <a:pt x="185039" y="262623"/>
                  </a:lnTo>
                  <a:lnTo>
                    <a:pt x="184061" y="268135"/>
                  </a:lnTo>
                  <a:lnTo>
                    <a:pt x="186448" y="262255"/>
                  </a:lnTo>
                  <a:lnTo>
                    <a:pt x="187502" y="261912"/>
                  </a:lnTo>
                  <a:lnTo>
                    <a:pt x="190246" y="261226"/>
                  </a:lnTo>
                  <a:lnTo>
                    <a:pt x="189217" y="262940"/>
                  </a:lnTo>
                  <a:lnTo>
                    <a:pt x="185737" y="270217"/>
                  </a:lnTo>
                  <a:lnTo>
                    <a:pt x="190627" y="263969"/>
                  </a:lnTo>
                  <a:lnTo>
                    <a:pt x="192646" y="260858"/>
                  </a:lnTo>
                  <a:lnTo>
                    <a:pt x="195440" y="260858"/>
                  </a:lnTo>
                  <a:lnTo>
                    <a:pt x="189560" y="270217"/>
                  </a:lnTo>
                  <a:lnTo>
                    <a:pt x="194729" y="264337"/>
                  </a:lnTo>
                  <a:lnTo>
                    <a:pt x="197840" y="261226"/>
                  </a:lnTo>
                  <a:lnTo>
                    <a:pt x="198564" y="261226"/>
                  </a:lnTo>
                  <a:lnTo>
                    <a:pt x="199212" y="261531"/>
                  </a:lnTo>
                  <a:lnTo>
                    <a:pt x="199923" y="261531"/>
                  </a:lnTo>
                  <a:lnTo>
                    <a:pt x="194081" y="271246"/>
                  </a:lnTo>
                  <a:lnTo>
                    <a:pt x="199212" y="265366"/>
                  </a:lnTo>
                  <a:lnTo>
                    <a:pt x="202387" y="262255"/>
                  </a:lnTo>
                  <a:lnTo>
                    <a:pt x="204101" y="262623"/>
                  </a:lnTo>
                  <a:lnTo>
                    <a:pt x="206857" y="263613"/>
                  </a:lnTo>
                  <a:lnTo>
                    <a:pt x="205841" y="267411"/>
                  </a:lnTo>
                  <a:lnTo>
                    <a:pt x="203390" y="275043"/>
                  </a:lnTo>
                  <a:lnTo>
                    <a:pt x="207213" y="268135"/>
                  </a:lnTo>
                  <a:lnTo>
                    <a:pt x="208953" y="263969"/>
                  </a:lnTo>
                  <a:lnTo>
                    <a:pt x="209943" y="263969"/>
                  </a:lnTo>
                  <a:close/>
                </a:path>
                <a:path w="405130" h="401319">
                  <a:moveTo>
                    <a:pt x="215861" y="54241"/>
                  </a:moveTo>
                  <a:lnTo>
                    <a:pt x="214795" y="51701"/>
                  </a:lnTo>
                  <a:lnTo>
                    <a:pt x="211315" y="51701"/>
                  </a:lnTo>
                  <a:lnTo>
                    <a:pt x="203466" y="50431"/>
                  </a:lnTo>
                  <a:lnTo>
                    <a:pt x="187121" y="55511"/>
                  </a:lnTo>
                  <a:lnTo>
                    <a:pt x="178485" y="61861"/>
                  </a:lnTo>
                  <a:lnTo>
                    <a:pt x="178485" y="59321"/>
                  </a:lnTo>
                  <a:lnTo>
                    <a:pt x="186423" y="54241"/>
                  </a:lnTo>
                  <a:lnTo>
                    <a:pt x="194741" y="50431"/>
                  </a:lnTo>
                  <a:lnTo>
                    <a:pt x="203581" y="49161"/>
                  </a:lnTo>
                  <a:lnTo>
                    <a:pt x="213055" y="49161"/>
                  </a:lnTo>
                  <a:lnTo>
                    <a:pt x="214477" y="46621"/>
                  </a:lnTo>
                  <a:lnTo>
                    <a:pt x="201155" y="45351"/>
                  </a:lnTo>
                  <a:lnTo>
                    <a:pt x="189090" y="47891"/>
                  </a:lnTo>
                  <a:lnTo>
                    <a:pt x="178117" y="54241"/>
                  </a:lnTo>
                  <a:lnTo>
                    <a:pt x="168084" y="63131"/>
                  </a:lnTo>
                  <a:lnTo>
                    <a:pt x="166014" y="61861"/>
                  </a:lnTo>
                  <a:lnTo>
                    <a:pt x="176530" y="52971"/>
                  </a:lnTo>
                  <a:lnTo>
                    <a:pt x="187845" y="46621"/>
                  </a:lnTo>
                  <a:lnTo>
                    <a:pt x="200012" y="42811"/>
                  </a:lnTo>
                  <a:lnTo>
                    <a:pt x="213055" y="42811"/>
                  </a:lnTo>
                  <a:lnTo>
                    <a:pt x="215138" y="41541"/>
                  </a:lnTo>
                  <a:lnTo>
                    <a:pt x="198361" y="41541"/>
                  </a:lnTo>
                  <a:lnTo>
                    <a:pt x="190715" y="42811"/>
                  </a:lnTo>
                  <a:lnTo>
                    <a:pt x="153911" y="73291"/>
                  </a:lnTo>
                  <a:lnTo>
                    <a:pt x="140766" y="121551"/>
                  </a:lnTo>
                  <a:lnTo>
                    <a:pt x="139738" y="122821"/>
                  </a:lnTo>
                  <a:lnTo>
                    <a:pt x="144792" y="91071"/>
                  </a:lnTo>
                  <a:lnTo>
                    <a:pt x="153924" y="69481"/>
                  </a:lnTo>
                  <a:lnTo>
                    <a:pt x="165900" y="55511"/>
                  </a:lnTo>
                  <a:lnTo>
                    <a:pt x="179514" y="44081"/>
                  </a:lnTo>
                  <a:lnTo>
                    <a:pt x="180225" y="42811"/>
                  </a:lnTo>
                  <a:lnTo>
                    <a:pt x="145275" y="75831"/>
                  </a:lnTo>
                  <a:lnTo>
                    <a:pt x="134378" y="116471"/>
                  </a:lnTo>
                  <a:lnTo>
                    <a:pt x="133108" y="141871"/>
                  </a:lnTo>
                  <a:lnTo>
                    <a:pt x="133769" y="159651"/>
                  </a:lnTo>
                  <a:lnTo>
                    <a:pt x="133858" y="168541"/>
                  </a:lnTo>
                  <a:lnTo>
                    <a:pt x="132829" y="173621"/>
                  </a:lnTo>
                  <a:lnTo>
                    <a:pt x="130746" y="177431"/>
                  </a:lnTo>
                  <a:lnTo>
                    <a:pt x="129349" y="178701"/>
                  </a:lnTo>
                  <a:lnTo>
                    <a:pt x="130746" y="174891"/>
                  </a:lnTo>
                  <a:lnTo>
                    <a:pt x="131432" y="172351"/>
                  </a:lnTo>
                  <a:lnTo>
                    <a:pt x="131559" y="171081"/>
                  </a:lnTo>
                  <a:lnTo>
                    <a:pt x="131800" y="168541"/>
                  </a:lnTo>
                  <a:lnTo>
                    <a:pt x="131038" y="152031"/>
                  </a:lnTo>
                  <a:lnTo>
                    <a:pt x="131140" y="129171"/>
                  </a:lnTo>
                  <a:lnTo>
                    <a:pt x="139547" y="82181"/>
                  </a:lnTo>
                  <a:lnTo>
                    <a:pt x="160845" y="50431"/>
                  </a:lnTo>
                  <a:lnTo>
                    <a:pt x="161188" y="47891"/>
                  </a:lnTo>
                  <a:lnTo>
                    <a:pt x="158788" y="50431"/>
                  </a:lnTo>
                  <a:lnTo>
                    <a:pt x="155651" y="50431"/>
                  </a:lnTo>
                  <a:lnTo>
                    <a:pt x="152869" y="54241"/>
                  </a:lnTo>
                  <a:lnTo>
                    <a:pt x="150787" y="55511"/>
                  </a:lnTo>
                  <a:lnTo>
                    <a:pt x="149072" y="59321"/>
                  </a:lnTo>
                  <a:lnTo>
                    <a:pt x="147015" y="61861"/>
                  </a:lnTo>
                  <a:lnTo>
                    <a:pt x="131432" y="98691"/>
                  </a:lnTo>
                  <a:lnTo>
                    <a:pt x="126949" y="168541"/>
                  </a:lnTo>
                  <a:lnTo>
                    <a:pt x="125895" y="171081"/>
                  </a:lnTo>
                  <a:lnTo>
                    <a:pt x="125361" y="163461"/>
                  </a:lnTo>
                  <a:lnTo>
                    <a:pt x="125450" y="148221"/>
                  </a:lnTo>
                  <a:lnTo>
                    <a:pt x="125895" y="136791"/>
                  </a:lnTo>
                  <a:lnTo>
                    <a:pt x="128524" y="103771"/>
                  </a:lnTo>
                  <a:lnTo>
                    <a:pt x="136207" y="75831"/>
                  </a:lnTo>
                  <a:lnTo>
                    <a:pt x="149453" y="52971"/>
                  </a:lnTo>
                  <a:lnTo>
                    <a:pt x="168795" y="35191"/>
                  </a:lnTo>
                  <a:lnTo>
                    <a:pt x="169837" y="32651"/>
                  </a:lnTo>
                  <a:lnTo>
                    <a:pt x="147091" y="46621"/>
                  </a:lnTo>
                  <a:lnTo>
                    <a:pt x="130060" y="70751"/>
                  </a:lnTo>
                  <a:lnTo>
                    <a:pt x="120027" y="107581"/>
                  </a:lnTo>
                  <a:lnTo>
                    <a:pt x="118300" y="158381"/>
                  </a:lnTo>
                  <a:lnTo>
                    <a:pt x="117322" y="171081"/>
                  </a:lnTo>
                  <a:lnTo>
                    <a:pt x="87858" y="206641"/>
                  </a:lnTo>
                  <a:lnTo>
                    <a:pt x="81610" y="210451"/>
                  </a:lnTo>
                  <a:lnTo>
                    <a:pt x="80962" y="220611"/>
                  </a:lnTo>
                  <a:lnTo>
                    <a:pt x="77393" y="240931"/>
                  </a:lnTo>
                  <a:lnTo>
                    <a:pt x="70993" y="258711"/>
                  </a:lnTo>
                  <a:lnTo>
                    <a:pt x="62649" y="273951"/>
                  </a:lnTo>
                  <a:lnTo>
                    <a:pt x="53263" y="290461"/>
                  </a:lnTo>
                  <a:lnTo>
                    <a:pt x="51930" y="295541"/>
                  </a:lnTo>
                  <a:lnTo>
                    <a:pt x="54229" y="298081"/>
                  </a:lnTo>
                  <a:lnTo>
                    <a:pt x="57950" y="298081"/>
                  </a:lnTo>
                  <a:lnTo>
                    <a:pt x="60883" y="294271"/>
                  </a:lnTo>
                  <a:lnTo>
                    <a:pt x="68478" y="298081"/>
                  </a:lnTo>
                  <a:lnTo>
                    <a:pt x="71323" y="294271"/>
                  </a:lnTo>
                  <a:lnTo>
                    <a:pt x="72275" y="293001"/>
                  </a:lnTo>
                  <a:lnTo>
                    <a:pt x="69189" y="285381"/>
                  </a:lnTo>
                  <a:lnTo>
                    <a:pt x="72275" y="284111"/>
                  </a:lnTo>
                  <a:lnTo>
                    <a:pt x="72275" y="279031"/>
                  </a:lnTo>
                  <a:lnTo>
                    <a:pt x="75768" y="277761"/>
                  </a:lnTo>
                  <a:lnTo>
                    <a:pt x="75387" y="273951"/>
                  </a:lnTo>
                  <a:lnTo>
                    <a:pt x="78181" y="271411"/>
                  </a:lnTo>
                  <a:lnTo>
                    <a:pt x="79209" y="266331"/>
                  </a:lnTo>
                  <a:lnTo>
                    <a:pt x="77139" y="263791"/>
                  </a:lnTo>
                  <a:lnTo>
                    <a:pt x="76441" y="263791"/>
                  </a:lnTo>
                  <a:lnTo>
                    <a:pt x="75920" y="263144"/>
                  </a:lnTo>
                  <a:lnTo>
                    <a:pt x="75387" y="265061"/>
                  </a:lnTo>
                  <a:lnTo>
                    <a:pt x="71615" y="273951"/>
                  </a:lnTo>
                  <a:lnTo>
                    <a:pt x="68478" y="280301"/>
                  </a:lnTo>
                  <a:lnTo>
                    <a:pt x="63614" y="284111"/>
                  </a:lnTo>
                  <a:lnTo>
                    <a:pt x="71932" y="271411"/>
                  </a:lnTo>
                  <a:lnTo>
                    <a:pt x="74396" y="261251"/>
                  </a:lnTo>
                  <a:lnTo>
                    <a:pt x="75920" y="263144"/>
                  </a:lnTo>
                  <a:lnTo>
                    <a:pt x="76098" y="262521"/>
                  </a:lnTo>
                  <a:lnTo>
                    <a:pt x="77139" y="263791"/>
                  </a:lnTo>
                  <a:lnTo>
                    <a:pt x="78498" y="263791"/>
                  </a:lnTo>
                  <a:lnTo>
                    <a:pt x="79375" y="262521"/>
                  </a:lnTo>
                  <a:lnTo>
                    <a:pt x="80251" y="261251"/>
                  </a:lnTo>
                  <a:lnTo>
                    <a:pt x="85153" y="253631"/>
                  </a:lnTo>
                  <a:lnTo>
                    <a:pt x="91694" y="243471"/>
                  </a:lnTo>
                  <a:lnTo>
                    <a:pt x="92684" y="238391"/>
                  </a:lnTo>
                  <a:lnTo>
                    <a:pt x="91694" y="237121"/>
                  </a:lnTo>
                  <a:lnTo>
                    <a:pt x="89242" y="237121"/>
                  </a:lnTo>
                  <a:lnTo>
                    <a:pt x="78181" y="253631"/>
                  </a:lnTo>
                  <a:lnTo>
                    <a:pt x="82321" y="244741"/>
                  </a:lnTo>
                  <a:lnTo>
                    <a:pt x="85445" y="238391"/>
                  </a:lnTo>
                  <a:lnTo>
                    <a:pt x="84747" y="234581"/>
                  </a:lnTo>
                  <a:lnTo>
                    <a:pt x="88925" y="230771"/>
                  </a:lnTo>
                  <a:lnTo>
                    <a:pt x="91363" y="225691"/>
                  </a:lnTo>
                  <a:lnTo>
                    <a:pt x="92583" y="218071"/>
                  </a:lnTo>
                  <a:lnTo>
                    <a:pt x="93065" y="210451"/>
                  </a:lnTo>
                  <a:lnTo>
                    <a:pt x="94437" y="216801"/>
                  </a:lnTo>
                  <a:lnTo>
                    <a:pt x="96520" y="218071"/>
                  </a:lnTo>
                  <a:lnTo>
                    <a:pt x="98920" y="216801"/>
                  </a:lnTo>
                  <a:lnTo>
                    <a:pt x="100050" y="210451"/>
                  </a:lnTo>
                  <a:lnTo>
                    <a:pt x="100279" y="209181"/>
                  </a:lnTo>
                  <a:lnTo>
                    <a:pt x="103454" y="216801"/>
                  </a:lnTo>
                  <a:lnTo>
                    <a:pt x="105486" y="214261"/>
                  </a:lnTo>
                  <a:lnTo>
                    <a:pt x="106921" y="209181"/>
                  </a:lnTo>
                  <a:lnTo>
                    <a:pt x="107937" y="204101"/>
                  </a:lnTo>
                  <a:lnTo>
                    <a:pt x="108585" y="215531"/>
                  </a:lnTo>
                  <a:lnTo>
                    <a:pt x="111023" y="215531"/>
                  </a:lnTo>
                  <a:lnTo>
                    <a:pt x="112763" y="211721"/>
                  </a:lnTo>
                  <a:lnTo>
                    <a:pt x="114503" y="206641"/>
                  </a:lnTo>
                  <a:lnTo>
                    <a:pt x="114134" y="210451"/>
                  </a:lnTo>
                  <a:lnTo>
                    <a:pt x="114503" y="212991"/>
                  </a:lnTo>
                  <a:lnTo>
                    <a:pt x="116586" y="214261"/>
                  </a:lnTo>
                  <a:lnTo>
                    <a:pt x="119329" y="211721"/>
                  </a:lnTo>
                  <a:lnTo>
                    <a:pt x="118643" y="206641"/>
                  </a:lnTo>
                  <a:lnTo>
                    <a:pt x="118300" y="204101"/>
                  </a:lnTo>
                  <a:lnTo>
                    <a:pt x="122097" y="201561"/>
                  </a:lnTo>
                  <a:lnTo>
                    <a:pt x="121780" y="207911"/>
                  </a:lnTo>
                  <a:lnTo>
                    <a:pt x="122440" y="210451"/>
                  </a:lnTo>
                  <a:lnTo>
                    <a:pt x="124866" y="209181"/>
                  </a:lnTo>
                  <a:lnTo>
                    <a:pt x="127965" y="201561"/>
                  </a:lnTo>
                  <a:lnTo>
                    <a:pt x="128993" y="199021"/>
                  </a:lnTo>
                  <a:lnTo>
                    <a:pt x="130365" y="196481"/>
                  </a:lnTo>
                  <a:lnTo>
                    <a:pt x="130365" y="199021"/>
                  </a:lnTo>
                  <a:lnTo>
                    <a:pt x="129349" y="206641"/>
                  </a:lnTo>
                  <a:lnTo>
                    <a:pt x="131432" y="206641"/>
                  </a:lnTo>
                  <a:lnTo>
                    <a:pt x="132829" y="205371"/>
                  </a:lnTo>
                  <a:lnTo>
                    <a:pt x="132829" y="200291"/>
                  </a:lnTo>
                  <a:lnTo>
                    <a:pt x="134899" y="196481"/>
                  </a:lnTo>
                  <a:lnTo>
                    <a:pt x="136283" y="193941"/>
                  </a:lnTo>
                  <a:lnTo>
                    <a:pt x="135255" y="199021"/>
                  </a:lnTo>
                  <a:lnTo>
                    <a:pt x="135572" y="201561"/>
                  </a:lnTo>
                  <a:lnTo>
                    <a:pt x="136994" y="204101"/>
                  </a:lnTo>
                  <a:lnTo>
                    <a:pt x="138023" y="202831"/>
                  </a:lnTo>
                  <a:lnTo>
                    <a:pt x="140449" y="199021"/>
                  </a:lnTo>
                  <a:lnTo>
                    <a:pt x="142278" y="193941"/>
                  </a:lnTo>
                  <a:lnTo>
                    <a:pt x="143192" y="191401"/>
                  </a:lnTo>
                  <a:lnTo>
                    <a:pt x="141478" y="199021"/>
                  </a:lnTo>
                  <a:lnTo>
                    <a:pt x="142189" y="202831"/>
                  </a:lnTo>
                  <a:lnTo>
                    <a:pt x="145275" y="201561"/>
                  </a:lnTo>
                  <a:lnTo>
                    <a:pt x="148069" y="191401"/>
                  </a:lnTo>
                  <a:lnTo>
                    <a:pt x="148767" y="188861"/>
                  </a:lnTo>
                  <a:lnTo>
                    <a:pt x="148196" y="193941"/>
                  </a:lnTo>
                  <a:lnTo>
                    <a:pt x="148170" y="196481"/>
                  </a:lnTo>
                  <a:lnTo>
                    <a:pt x="148386" y="199021"/>
                  </a:lnTo>
                  <a:lnTo>
                    <a:pt x="150469" y="199021"/>
                  </a:lnTo>
                  <a:lnTo>
                    <a:pt x="151498" y="193941"/>
                  </a:lnTo>
                  <a:lnTo>
                    <a:pt x="154279" y="188861"/>
                  </a:lnTo>
                  <a:lnTo>
                    <a:pt x="158445" y="185051"/>
                  </a:lnTo>
                  <a:lnTo>
                    <a:pt x="157353" y="191401"/>
                  </a:lnTo>
                  <a:lnTo>
                    <a:pt x="158254" y="193941"/>
                  </a:lnTo>
                  <a:lnTo>
                    <a:pt x="160274" y="192671"/>
                  </a:lnTo>
                  <a:lnTo>
                    <a:pt x="163271" y="187591"/>
                  </a:lnTo>
                  <a:lnTo>
                    <a:pt x="164363" y="185051"/>
                  </a:lnTo>
                  <a:lnTo>
                    <a:pt x="165455" y="182511"/>
                  </a:lnTo>
                  <a:lnTo>
                    <a:pt x="167093" y="178701"/>
                  </a:lnTo>
                  <a:lnTo>
                    <a:pt x="168084" y="186321"/>
                  </a:lnTo>
                  <a:lnTo>
                    <a:pt x="170865" y="185051"/>
                  </a:lnTo>
                  <a:lnTo>
                    <a:pt x="172948" y="179971"/>
                  </a:lnTo>
                  <a:lnTo>
                    <a:pt x="173291" y="178701"/>
                  </a:lnTo>
                  <a:lnTo>
                    <a:pt x="174320" y="174891"/>
                  </a:lnTo>
                  <a:lnTo>
                    <a:pt x="176733" y="178701"/>
                  </a:lnTo>
                  <a:lnTo>
                    <a:pt x="178193" y="174891"/>
                  </a:lnTo>
                  <a:lnTo>
                    <a:pt x="179158" y="172351"/>
                  </a:lnTo>
                  <a:lnTo>
                    <a:pt x="177431" y="171081"/>
                  </a:lnTo>
                  <a:lnTo>
                    <a:pt x="174688" y="171081"/>
                  </a:lnTo>
                  <a:lnTo>
                    <a:pt x="171919" y="172351"/>
                  </a:lnTo>
                  <a:lnTo>
                    <a:pt x="162179" y="176161"/>
                  </a:lnTo>
                  <a:lnTo>
                    <a:pt x="152844" y="177431"/>
                  </a:lnTo>
                  <a:lnTo>
                    <a:pt x="144233" y="178701"/>
                  </a:lnTo>
                  <a:lnTo>
                    <a:pt x="136626" y="182511"/>
                  </a:lnTo>
                  <a:lnTo>
                    <a:pt x="133858" y="181241"/>
                  </a:lnTo>
                  <a:lnTo>
                    <a:pt x="135902" y="178701"/>
                  </a:lnTo>
                  <a:lnTo>
                    <a:pt x="137960" y="176161"/>
                  </a:lnTo>
                  <a:lnTo>
                    <a:pt x="141465" y="171081"/>
                  </a:lnTo>
                  <a:lnTo>
                    <a:pt x="144462" y="164731"/>
                  </a:lnTo>
                  <a:lnTo>
                    <a:pt x="147015" y="157111"/>
                  </a:lnTo>
                  <a:lnTo>
                    <a:pt x="147662" y="159651"/>
                  </a:lnTo>
                  <a:lnTo>
                    <a:pt x="143192" y="176161"/>
                  </a:lnTo>
                  <a:lnTo>
                    <a:pt x="147662" y="171081"/>
                  </a:lnTo>
                  <a:lnTo>
                    <a:pt x="150126" y="164731"/>
                  </a:lnTo>
                  <a:lnTo>
                    <a:pt x="152196" y="157111"/>
                  </a:lnTo>
                  <a:lnTo>
                    <a:pt x="152539" y="155841"/>
                  </a:lnTo>
                  <a:lnTo>
                    <a:pt x="153593" y="153301"/>
                  </a:lnTo>
                  <a:lnTo>
                    <a:pt x="154609" y="152031"/>
                  </a:lnTo>
                  <a:lnTo>
                    <a:pt x="156362" y="154571"/>
                  </a:lnTo>
                  <a:lnTo>
                    <a:pt x="152539" y="164731"/>
                  </a:lnTo>
                  <a:lnTo>
                    <a:pt x="147015" y="174891"/>
                  </a:lnTo>
                  <a:lnTo>
                    <a:pt x="148056" y="176161"/>
                  </a:lnTo>
                  <a:lnTo>
                    <a:pt x="162547" y="148221"/>
                  </a:lnTo>
                  <a:lnTo>
                    <a:pt x="162090" y="153301"/>
                  </a:lnTo>
                  <a:lnTo>
                    <a:pt x="160845" y="158381"/>
                  </a:lnTo>
                  <a:lnTo>
                    <a:pt x="158292" y="164731"/>
                  </a:lnTo>
                  <a:lnTo>
                    <a:pt x="153924" y="173621"/>
                  </a:lnTo>
                  <a:lnTo>
                    <a:pt x="155651" y="173621"/>
                  </a:lnTo>
                  <a:lnTo>
                    <a:pt x="168084" y="145681"/>
                  </a:lnTo>
                  <a:lnTo>
                    <a:pt x="170180" y="145681"/>
                  </a:lnTo>
                  <a:lnTo>
                    <a:pt x="163601" y="164731"/>
                  </a:lnTo>
                  <a:lnTo>
                    <a:pt x="161188" y="169811"/>
                  </a:lnTo>
                  <a:lnTo>
                    <a:pt x="161518" y="171081"/>
                  </a:lnTo>
                  <a:lnTo>
                    <a:pt x="164630" y="169811"/>
                  </a:lnTo>
                  <a:lnTo>
                    <a:pt x="173609" y="145681"/>
                  </a:lnTo>
                  <a:lnTo>
                    <a:pt x="175031" y="141871"/>
                  </a:lnTo>
                  <a:lnTo>
                    <a:pt x="171919" y="157111"/>
                  </a:lnTo>
                  <a:lnTo>
                    <a:pt x="174320" y="157111"/>
                  </a:lnTo>
                  <a:lnTo>
                    <a:pt x="179679" y="141871"/>
                  </a:lnTo>
                  <a:lnTo>
                    <a:pt x="180568" y="139331"/>
                  </a:lnTo>
                  <a:lnTo>
                    <a:pt x="178142" y="157111"/>
                  </a:lnTo>
                  <a:lnTo>
                    <a:pt x="182994" y="139331"/>
                  </a:lnTo>
                  <a:lnTo>
                    <a:pt x="185432" y="130441"/>
                  </a:lnTo>
                  <a:lnTo>
                    <a:pt x="186804" y="131711"/>
                  </a:lnTo>
                  <a:lnTo>
                    <a:pt x="185051" y="148221"/>
                  </a:lnTo>
                  <a:lnTo>
                    <a:pt x="186423" y="152031"/>
                  </a:lnTo>
                  <a:lnTo>
                    <a:pt x="191274" y="148221"/>
                  </a:lnTo>
                  <a:lnTo>
                    <a:pt x="187515" y="145681"/>
                  </a:lnTo>
                  <a:lnTo>
                    <a:pt x="190182" y="130441"/>
                  </a:lnTo>
                  <a:lnTo>
                    <a:pt x="191528" y="122821"/>
                  </a:lnTo>
                  <a:lnTo>
                    <a:pt x="192646" y="116471"/>
                  </a:lnTo>
                  <a:lnTo>
                    <a:pt x="194729" y="113931"/>
                  </a:lnTo>
                  <a:lnTo>
                    <a:pt x="194297" y="122821"/>
                  </a:lnTo>
                  <a:lnTo>
                    <a:pt x="193446" y="130441"/>
                  </a:lnTo>
                  <a:lnTo>
                    <a:pt x="192214" y="138061"/>
                  </a:lnTo>
                  <a:lnTo>
                    <a:pt x="190588" y="146951"/>
                  </a:lnTo>
                  <a:lnTo>
                    <a:pt x="193255" y="141871"/>
                  </a:lnTo>
                  <a:lnTo>
                    <a:pt x="195567" y="132981"/>
                  </a:lnTo>
                  <a:lnTo>
                    <a:pt x="197535" y="122821"/>
                  </a:lnTo>
                  <a:lnTo>
                    <a:pt x="198843" y="113931"/>
                  </a:lnTo>
                  <a:lnTo>
                    <a:pt x="199580" y="108851"/>
                  </a:lnTo>
                  <a:lnTo>
                    <a:pt x="200939" y="107581"/>
                  </a:lnTo>
                  <a:lnTo>
                    <a:pt x="202730" y="107581"/>
                  </a:lnTo>
                  <a:lnTo>
                    <a:pt x="201231" y="116471"/>
                  </a:lnTo>
                  <a:lnTo>
                    <a:pt x="199567" y="124091"/>
                  </a:lnTo>
                  <a:lnTo>
                    <a:pt x="196469" y="139331"/>
                  </a:lnTo>
                  <a:lnTo>
                    <a:pt x="195795" y="143141"/>
                  </a:lnTo>
                  <a:lnTo>
                    <a:pt x="198907" y="144411"/>
                  </a:lnTo>
                  <a:lnTo>
                    <a:pt x="199580" y="139331"/>
                  </a:lnTo>
                  <a:lnTo>
                    <a:pt x="205422" y="107581"/>
                  </a:lnTo>
                  <a:lnTo>
                    <a:pt x="206832" y="99961"/>
                  </a:lnTo>
                  <a:lnTo>
                    <a:pt x="205117" y="131711"/>
                  </a:lnTo>
                  <a:lnTo>
                    <a:pt x="206832" y="130441"/>
                  </a:lnTo>
                  <a:lnTo>
                    <a:pt x="212293" y="91071"/>
                  </a:lnTo>
                  <a:lnTo>
                    <a:pt x="212712" y="78371"/>
                  </a:lnTo>
                  <a:lnTo>
                    <a:pt x="214376" y="63131"/>
                  </a:lnTo>
                  <a:lnTo>
                    <a:pt x="214515" y="61861"/>
                  </a:lnTo>
                  <a:lnTo>
                    <a:pt x="214795" y="59321"/>
                  </a:lnTo>
                  <a:lnTo>
                    <a:pt x="215861" y="54241"/>
                  </a:lnTo>
                  <a:close/>
                </a:path>
                <a:path w="405130" h="401319">
                  <a:moveTo>
                    <a:pt x="229654" y="318985"/>
                  </a:moveTo>
                  <a:lnTo>
                    <a:pt x="229006" y="316522"/>
                  </a:lnTo>
                  <a:lnTo>
                    <a:pt x="226542" y="314464"/>
                  </a:lnTo>
                  <a:lnTo>
                    <a:pt x="225171" y="310337"/>
                  </a:lnTo>
                  <a:lnTo>
                    <a:pt x="224155" y="305473"/>
                  </a:lnTo>
                  <a:lnTo>
                    <a:pt x="223443" y="309613"/>
                  </a:lnTo>
                  <a:lnTo>
                    <a:pt x="223799" y="314464"/>
                  </a:lnTo>
                  <a:lnTo>
                    <a:pt x="227266" y="319316"/>
                  </a:lnTo>
                  <a:lnTo>
                    <a:pt x="228282" y="320357"/>
                  </a:lnTo>
                  <a:lnTo>
                    <a:pt x="229654" y="318985"/>
                  </a:lnTo>
                  <a:close/>
                </a:path>
                <a:path w="405130" h="401319">
                  <a:moveTo>
                    <a:pt x="239369" y="381927"/>
                  </a:moveTo>
                  <a:lnTo>
                    <a:pt x="237667" y="381228"/>
                  </a:lnTo>
                  <a:lnTo>
                    <a:pt x="235915" y="381228"/>
                  </a:lnTo>
                  <a:lnTo>
                    <a:pt x="234162" y="381228"/>
                  </a:lnTo>
                  <a:lnTo>
                    <a:pt x="232803" y="381927"/>
                  </a:lnTo>
                  <a:lnTo>
                    <a:pt x="233108" y="382600"/>
                  </a:lnTo>
                  <a:lnTo>
                    <a:pt x="233108" y="383286"/>
                  </a:lnTo>
                  <a:lnTo>
                    <a:pt x="234543" y="383628"/>
                  </a:lnTo>
                  <a:lnTo>
                    <a:pt x="238315" y="383628"/>
                  </a:lnTo>
                  <a:lnTo>
                    <a:pt x="239369" y="382981"/>
                  </a:lnTo>
                  <a:lnTo>
                    <a:pt x="239369" y="381927"/>
                  </a:lnTo>
                  <a:close/>
                </a:path>
                <a:path w="405130" h="401319">
                  <a:moveTo>
                    <a:pt x="242836" y="309283"/>
                  </a:moveTo>
                  <a:lnTo>
                    <a:pt x="242138" y="307543"/>
                  </a:lnTo>
                  <a:lnTo>
                    <a:pt x="241427" y="307543"/>
                  </a:lnTo>
                  <a:lnTo>
                    <a:pt x="240741" y="307543"/>
                  </a:lnTo>
                  <a:lnTo>
                    <a:pt x="240055" y="309283"/>
                  </a:lnTo>
                  <a:lnTo>
                    <a:pt x="240055" y="314134"/>
                  </a:lnTo>
                  <a:lnTo>
                    <a:pt x="240741" y="316191"/>
                  </a:lnTo>
                  <a:lnTo>
                    <a:pt x="242138" y="316191"/>
                  </a:lnTo>
                  <a:lnTo>
                    <a:pt x="242836" y="314134"/>
                  </a:lnTo>
                  <a:lnTo>
                    <a:pt x="242836" y="309283"/>
                  </a:lnTo>
                  <a:close/>
                </a:path>
                <a:path w="405130" h="401319">
                  <a:moveTo>
                    <a:pt x="247332" y="390245"/>
                  </a:moveTo>
                  <a:lnTo>
                    <a:pt x="246621" y="389547"/>
                  </a:lnTo>
                  <a:lnTo>
                    <a:pt x="246240" y="388835"/>
                  </a:lnTo>
                  <a:lnTo>
                    <a:pt x="243154" y="389178"/>
                  </a:lnTo>
                  <a:lnTo>
                    <a:pt x="240398" y="389890"/>
                  </a:lnTo>
                  <a:lnTo>
                    <a:pt x="237667" y="390588"/>
                  </a:lnTo>
                  <a:lnTo>
                    <a:pt x="235915" y="391617"/>
                  </a:lnTo>
                  <a:lnTo>
                    <a:pt x="236232" y="392290"/>
                  </a:lnTo>
                  <a:lnTo>
                    <a:pt x="236943" y="393014"/>
                  </a:lnTo>
                  <a:lnTo>
                    <a:pt x="239687" y="393014"/>
                  </a:lnTo>
                  <a:lnTo>
                    <a:pt x="242481" y="392290"/>
                  </a:lnTo>
                  <a:lnTo>
                    <a:pt x="245224" y="391261"/>
                  </a:lnTo>
                  <a:lnTo>
                    <a:pt x="247332" y="390245"/>
                  </a:lnTo>
                  <a:close/>
                </a:path>
                <a:path w="405130" h="401319">
                  <a:moveTo>
                    <a:pt x="250444" y="392976"/>
                  </a:moveTo>
                  <a:lnTo>
                    <a:pt x="250063" y="392277"/>
                  </a:lnTo>
                  <a:lnTo>
                    <a:pt x="249415" y="391566"/>
                  </a:lnTo>
                  <a:lnTo>
                    <a:pt x="246265" y="391934"/>
                  </a:lnTo>
                  <a:lnTo>
                    <a:pt x="243166" y="392633"/>
                  </a:lnTo>
                  <a:lnTo>
                    <a:pt x="239712" y="393319"/>
                  </a:lnTo>
                  <a:lnTo>
                    <a:pt x="237655" y="394716"/>
                  </a:lnTo>
                  <a:lnTo>
                    <a:pt x="239026" y="396087"/>
                  </a:lnTo>
                  <a:lnTo>
                    <a:pt x="241795" y="396087"/>
                  </a:lnTo>
                  <a:lnTo>
                    <a:pt x="245249" y="395058"/>
                  </a:lnTo>
                  <a:lnTo>
                    <a:pt x="248361" y="394373"/>
                  </a:lnTo>
                  <a:lnTo>
                    <a:pt x="250444" y="392976"/>
                  </a:lnTo>
                  <a:close/>
                </a:path>
                <a:path w="405130" h="401319">
                  <a:moveTo>
                    <a:pt x="252158" y="396087"/>
                  </a:moveTo>
                  <a:lnTo>
                    <a:pt x="251802" y="395744"/>
                  </a:lnTo>
                  <a:lnTo>
                    <a:pt x="251460" y="395097"/>
                  </a:lnTo>
                  <a:lnTo>
                    <a:pt x="249415" y="395097"/>
                  </a:lnTo>
                  <a:lnTo>
                    <a:pt x="247332" y="395744"/>
                  </a:lnTo>
                  <a:lnTo>
                    <a:pt x="245237" y="396087"/>
                  </a:lnTo>
                  <a:lnTo>
                    <a:pt x="243509" y="397116"/>
                  </a:lnTo>
                  <a:lnTo>
                    <a:pt x="243865" y="397497"/>
                  </a:lnTo>
                  <a:lnTo>
                    <a:pt x="244221" y="398170"/>
                  </a:lnTo>
                  <a:lnTo>
                    <a:pt x="246265" y="398170"/>
                  </a:lnTo>
                  <a:lnTo>
                    <a:pt x="248704" y="397827"/>
                  </a:lnTo>
                  <a:lnTo>
                    <a:pt x="250786" y="397116"/>
                  </a:lnTo>
                  <a:lnTo>
                    <a:pt x="252158" y="396087"/>
                  </a:lnTo>
                  <a:close/>
                </a:path>
                <a:path w="405130" h="401319">
                  <a:moveTo>
                    <a:pt x="253898" y="400558"/>
                  </a:moveTo>
                  <a:lnTo>
                    <a:pt x="253530" y="399910"/>
                  </a:lnTo>
                  <a:lnTo>
                    <a:pt x="253530" y="399199"/>
                  </a:lnTo>
                  <a:lnTo>
                    <a:pt x="252158" y="398513"/>
                  </a:lnTo>
                  <a:lnTo>
                    <a:pt x="250075" y="398513"/>
                  </a:lnTo>
                  <a:lnTo>
                    <a:pt x="248323" y="398513"/>
                  </a:lnTo>
                  <a:lnTo>
                    <a:pt x="247345" y="399199"/>
                  </a:lnTo>
                  <a:lnTo>
                    <a:pt x="247345" y="400558"/>
                  </a:lnTo>
                  <a:lnTo>
                    <a:pt x="249047" y="400939"/>
                  </a:lnTo>
                  <a:lnTo>
                    <a:pt x="252501" y="400939"/>
                  </a:lnTo>
                  <a:lnTo>
                    <a:pt x="253898" y="400558"/>
                  </a:lnTo>
                  <a:close/>
                </a:path>
                <a:path w="405130" h="401319">
                  <a:moveTo>
                    <a:pt x="257695" y="290271"/>
                  </a:moveTo>
                  <a:lnTo>
                    <a:pt x="257352" y="289902"/>
                  </a:lnTo>
                  <a:lnTo>
                    <a:pt x="256641" y="289560"/>
                  </a:lnTo>
                  <a:lnTo>
                    <a:pt x="255600" y="290957"/>
                  </a:lnTo>
                  <a:lnTo>
                    <a:pt x="254546" y="293039"/>
                  </a:lnTo>
                  <a:lnTo>
                    <a:pt x="253898" y="294754"/>
                  </a:lnTo>
                  <a:lnTo>
                    <a:pt x="253530" y="296837"/>
                  </a:lnTo>
                  <a:lnTo>
                    <a:pt x="254241" y="296837"/>
                  </a:lnTo>
                  <a:lnTo>
                    <a:pt x="254927" y="297192"/>
                  </a:lnTo>
                  <a:lnTo>
                    <a:pt x="255981" y="295821"/>
                  </a:lnTo>
                  <a:lnTo>
                    <a:pt x="257009" y="293738"/>
                  </a:lnTo>
                  <a:lnTo>
                    <a:pt x="257695" y="291985"/>
                  </a:lnTo>
                  <a:lnTo>
                    <a:pt x="257695" y="290271"/>
                  </a:lnTo>
                  <a:close/>
                </a:path>
                <a:path w="405130" h="401319">
                  <a:moveTo>
                    <a:pt x="261810" y="282321"/>
                  </a:moveTo>
                  <a:lnTo>
                    <a:pt x="261162" y="281609"/>
                  </a:lnTo>
                  <a:lnTo>
                    <a:pt x="260819" y="281609"/>
                  </a:lnTo>
                  <a:lnTo>
                    <a:pt x="259422" y="282321"/>
                  </a:lnTo>
                  <a:lnTo>
                    <a:pt x="258356" y="284035"/>
                  </a:lnTo>
                  <a:lnTo>
                    <a:pt x="257340" y="285432"/>
                  </a:lnTo>
                  <a:lnTo>
                    <a:pt x="256997" y="287147"/>
                  </a:lnTo>
                  <a:lnTo>
                    <a:pt x="257340" y="287515"/>
                  </a:lnTo>
                  <a:lnTo>
                    <a:pt x="257708" y="287832"/>
                  </a:lnTo>
                  <a:lnTo>
                    <a:pt x="259080" y="286804"/>
                  </a:lnTo>
                  <a:lnTo>
                    <a:pt x="260108" y="285064"/>
                  </a:lnTo>
                  <a:lnTo>
                    <a:pt x="261162" y="283692"/>
                  </a:lnTo>
                  <a:lnTo>
                    <a:pt x="261810" y="282321"/>
                  </a:lnTo>
                  <a:close/>
                </a:path>
                <a:path w="405130" h="401319">
                  <a:moveTo>
                    <a:pt x="275704" y="264325"/>
                  </a:moveTo>
                  <a:lnTo>
                    <a:pt x="270497" y="261543"/>
                  </a:lnTo>
                  <a:lnTo>
                    <a:pt x="265303" y="260870"/>
                  </a:lnTo>
                  <a:lnTo>
                    <a:pt x="260108" y="260870"/>
                  </a:lnTo>
                  <a:lnTo>
                    <a:pt x="245224" y="263982"/>
                  </a:lnTo>
                  <a:lnTo>
                    <a:pt x="237642" y="262915"/>
                  </a:lnTo>
                  <a:lnTo>
                    <a:pt x="231419" y="260527"/>
                  </a:lnTo>
                  <a:lnTo>
                    <a:pt x="223443" y="257060"/>
                  </a:lnTo>
                  <a:lnTo>
                    <a:pt x="215861" y="259461"/>
                  </a:lnTo>
                  <a:lnTo>
                    <a:pt x="217906" y="266407"/>
                  </a:lnTo>
                  <a:lnTo>
                    <a:pt x="219989" y="263639"/>
                  </a:lnTo>
                  <a:lnTo>
                    <a:pt x="221729" y="261543"/>
                  </a:lnTo>
                  <a:lnTo>
                    <a:pt x="224155" y="262915"/>
                  </a:lnTo>
                  <a:lnTo>
                    <a:pt x="222783" y="268833"/>
                  </a:lnTo>
                  <a:lnTo>
                    <a:pt x="229679" y="263296"/>
                  </a:lnTo>
                  <a:lnTo>
                    <a:pt x="229679" y="266750"/>
                  </a:lnTo>
                  <a:lnTo>
                    <a:pt x="234873" y="264325"/>
                  </a:lnTo>
                  <a:lnTo>
                    <a:pt x="234175" y="267436"/>
                  </a:lnTo>
                  <a:lnTo>
                    <a:pt x="242493" y="264655"/>
                  </a:lnTo>
                  <a:lnTo>
                    <a:pt x="228993" y="285419"/>
                  </a:lnTo>
                  <a:lnTo>
                    <a:pt x="243865" y="269862"/>
                  </a:lnTo>
                  <a:lnTo>
                    <a:pt x="237197" y="281597"/>
                  </a:lnTo>
                  <a:lnTo>
                    <a:pt x="233387" y="293497"/>
                  </a:lnTo>
                  <a:lnTo>
                    <a:pt x="232575" y="305600"/>
                  </a:lnTo>
                  <a:lnTo>
                    <a:pt x="234873" y="317931"/>
                  </a:lnTo>
                  <a:lnTo>
                    <a:pt x="235737" y="299466"/>
                  </a:lnTo>
                  <a:lnTo>
                    <a:pt x="240017" y="285038"/>
                  </a:lnTo>
                  <a:lnTo>
                    <a:pt x="247078" y="273926"/>
                  </a:lnTo>
                  <a:lnTo>
                    <a:pt x="256311" y="265379"/>
                  </a:lnTo>
                  <a:lnTo>
                    <a:pt x="250088" y="273646"/>
                  </a:lnTo>
                  <a:lnTo>
                    <a:pt x="245605" y="281254"/>
                  </a:lnTo>
                  <a:lnTo>
                    <a:pt x="244233" y="286791"/>
                  </a:lnTo>
                  <a:lnTo>
                    <a:pt x="249224" y="280504"/>
                  </a:lnTo>
                  <a:lnTo>
                    <a:pt x="254381" y="274688"/>
                  </a:lnTo>
                  <a:lnTo>
                    <a:pt x="259727" y="269379"/>
                  </a:lnTo>
                  <a:lnTo>
                    <a:pt x="265303" y="264655"/>
                  </a:lnTo>
                  <a:lnTo>
                    <a:pt x="256933" y="276186"/>
                  </a:lnTo>
                  <a:lnTo>
                    <a:pt x="250913" y="286105"/>
                  </a:lnTo>
                  <a:lnTo>
                    <a:pt x="247942" y="293941"/>
                  </a:lnTo>
                  <a:lnTo>
                    <a:pt x="248716" y="299237"/>
                  </a:lnTo>
                  <a:lnTo>
                    <a:pt x="250977" y="291414"/>
                  </a:lnTo>
                  <a:lnTo>
                    <a:pt x="255460" y="283502"/>
                  </a:lnTo>
                  <a:lnTo>
                    <a:pt x="261747" y="275602"/>
                  </a:lnTo>
                  <a:lnTo>
                    <a:pt x="269468" y="267779"/>
                  </a:lnTo>
                  <a:lnTo>
                    <a:pt x="275323" y="266750"/>
                  </a:lnTo>
                  <a:lnTo>
                    <a:pt x="275704" y="264325"/>
                  </a:lnTo>
                  <a:close/>
                </a:path>
                <a:path w="405130" h="401319">
                  <a:moveTo>
                    <a:pt x="287121" y="382612"/>
                  </a:moveTo>
                  <a:lnTo>
                    <a:pt x="286740" y="381584"/>
                  </a:lnTo>
                  <a:lnTo>
                    <a:pt x="286423" y="380530"/>
                  </a:lnTo>
                  <a:lnTo>
                    <a:pt x="284340" y="380530"/>
                  </a:lnTo>
                  <a:lnTo>
                    <a:pt x="282257" y="381584"/>
                  </a:lnTo>
                  <a:lnTo>
                    <a:pt x="280174" y="382270"/>
                  </a:lnTo>
                  <a:lnTo>
                    <a:pt x="278434" y="383654"/>
                  </a:lnTo>
                  <a:lnTo>
                    <a:pt x="279146" y="384708"/>
                  </a:lnTo>
                  <a:lnTo>
                    <a:pt x="279527" y="385381"/>
                  </a:lnTo>
                  <a:lnTo>
                    <a:pt x="281546" y="385724"/>
                  </a:lnTo>
                  <a:lnTo>
                    <a:pt x="283629" y="384708"/>
                  </a:lnTo>
                  <a:lnTo>
                    <a:pt x="285711" y="383984"/>
                  </a:lnTo>
                  <a:lnTo>
                    <a:pt x="287121" y="382612"/>
                  </a:lnTo>
                  <a:close/>
                </a:path>
                <a:path w="405130" h="401319">
                  <a:moveTo>
                    <a:pt x="289839" y="268820"/>
                  </a:moveTo>
                  <a:lnTo>
                    <a:pt x="289191" y="265366"/>
                  </a:lnTo>
                  <a:lnTo>
                    <a:pt x="288150" y="263626"/>
                  </a:lnTo>
                  <a:lnTo>
                    <a:pt x="287439" y="263271"/>
                  </a:lnTo>
                  <a:lnTo>
                    <a:pt x="286727" y="263271"/>
                  </a:lnTo>
                  <a:lnTo>
                    <a:pt x="286410" y="264337"/>
                  </a:lnTo>
                  <a:lnTo>
                    <a:pt x="286727" y="266052"/>
                  </a:lnTo>
                  <a:lnTo>
                    <a:pt x="287096" y="267754"/>
                  </a:lnTo>
                  <a:lnTo>
                    <a:pt x="288150" y="269163"/>
                  </a:lnTo>
                  <a:lnTo>
                    <a:pt x="288810" y="269506"/>
                  </a:lnTo>
                  <a:lnTo>
                    <a:pt x="289521" y="269836"/>
                  </a:lnTo>
                  <a:lnTo>
                    <a:pt x="289839" y="268820"/>
                  </a:lnTo>
                  <a:close/>
                </a:path>
                <a:path w="405130" h="401319">
                  <a:moveTo>
                    <a:pt x="293331" y="247027"/>
                  </a:moveTo>
                  <a:lnTo>
                    <a:pt x="289166" y="235953"/>
                  </a:lnTo>
                  <a:lnTo>
                    <a:pt x="290195" y="235953"/>
                  </a:lnTo>
                  <a:lnTo>
                    <a:pt x="290563" y="236296"/>
                  </a:lnTo>
                  <a:lnTo>
                    <a:pt x="288480" y="232841"/>
                  </a:lnTo>
                  <a:lnTo>
                    <a:pt x="279146" y="231813"/>
                  </a:lnTo>
                  <a:lnTo>
                    <a:pt x="282257" y="232486"/>
                  </a:lnTo>
                  <a:lnTo>
                    <a:pt x="281533" y="232841"/>
                  </a:lnTo>
                  <a:lnTo>
                    <a:pt x="284988" y="234238"/>
                  </a:lnTo>
                  <a:lnTo>
                    <a:pt x="287083" y="233870"/>
                  </a:lnTo>
                  <a:lnTo>
                    <a:pt x="287794" y="235267"/>
                  </a:lnTo>
                  <a:lnTo>
                    <a:pt x="293331" y="247027"/>
                  </a:lnTo>
                  <a:close/>
                </a:path>
                <a:path w="405130" h="401319">
                  <a:moveTo>
                    <a:pt x="293649" y="386067"/>
                  </a:moveTo>
                  <a:lnTo>
                    <a:pt x="293001" y="385051"/>
                  </a:lnTo>
                  <a:lnTo>
                    <a:pt x="292633" y="383641"/>
                  </a:lnTo>
                  <a:lnTo>
                    <a:pt x="289826" y="383641"/>
                  </a:lnTo>
                  <a:lnTo>
                    <a:pt x="287083" y="384695"/>
                  </a:lnTo>
                  <a:lnTo>
                    <a:pt x="284353" y="386067"/>
                  </a:lnTo>
                  <a:lnTo>
                    <a:pt x="282613" y="387819"/>
                  </a:lnTo>
                  <a:lnTo>
                    <a:pt x="282956" y="388835"/>
                  </a:lnTo>
                  <a:lnTo>
                    <a:pt x="283273" y="390245"/>
                  </a:lnTo>
                  <a:lnTo>
                    <a:pt x="286067" y="390245"/>
                  </a:lnTo>
                  <a:lnTo>
                    <a:pt x="288836" y="389178"/>
                  </a:lnTo>
                  <a:lnTo>
                    <a:pt x="291604" y="388150"/>
                  </a:lnTo>
                  <a:lnTo>
                    <a:pt x="293649" y="386067"/>
                  </a:lnTo>
                  <a:close/>
                </a:path>
                <a:path w="405130" h="401319">
                  <a:moveTo>
                    <a:pt x="295363" y="268846"/>
                  </a:moveTo>
                  <a:lnTo>
                    <a:pt x="295033" y="267436"/>
                  </a:lnTo>
                  <a:lnTo>
                    <a:pt x="294386" y="265734"/>
                  </a:lnTo>
                  <a:lnTo>
                    <a:pt x="294005" y="263956"/>
                  </a:lnTo>
                  <a:lnTo>
                    <a:pt x="292976" y="262623"/>
                  </a:lnTo>
                  <a:lnTo>
                    <a:pt x="292633" y="262928"/>
                  </a:lnTo>
                  <a:lnTo>
                    <a:pt x="291922" y="262928"/>
                  </a:lnTo>
                  <a:lnTo>
                    <a:pt x="292290" y="264337"/>
                  </a:lnTo>
                  <a:lnTo>
                    <a:pt x="292976" y="266420"/>
                  </a:lnTo>
                  <a:lnTo>
                    <a:pt x="293662" y="268122"/>
                  </a:lnTo>
                  <a:lnTo>
                    <a:pt x="294386" y="269163"/>
                  </a:lnTo>
                  <a:lnTo>
                    <a:pt x="295033" y="269163"/>
                  </a:lnTo>
                  <a:lnTo>
                    <a:pt x="295363" y="268846"/>
                  </a:lnTo>
                  <a:close/>
                </a:path>
                <a:path w="405130" h="401319">
                  <a:moveTo>
                    <a:pt x="298488" y="238023"/>
                  </a:moveTo>
                  <a:lnTo>
                    <a:pt x="295719" y="233540"/>
                  </a:lnTo>
                  <a:lnTo>
                    <a:pt x="294728" y="233197"/>
                  </a:lnTo>
                  <a:lnTo>
                    <a:pt x="292989" y="233197"/>
                  </a:lnTo>
                  <a:lnTo>
                    <a:pt x="295376" y="237324"/>
                  </a:lnTo>
                  <a:lnTo>
                    <a:pt x="297459" y="238023"/>
                  </a:lnTo>
                  <a:lnTo>
                    <a:pt x="298488" y="238023"/>
                  </a:lnTo>
                  <a:close/>
                </a:path>
                <a:path w="405130" h="401319">
                  <a:moveTo>
                    <a:pt x="301955" y="269519"/>
                  </a:moveTo>
                  <a:lnTo>
                    <a:pt x="301650" y="268465"/>
                  </a:lnTo>
                  <a:lnTo>
                    <a:pt x="301282" y="266446"/>
                  </a:lnTo>
                  <a:lnTo>
                    <a:pt x="300939" y="263944"/>
                  </a:lnTo>
                  <a:lnTo>
                    <a:pt x="299554" y="261899"/>
                  </a:lnTo>
                  <a:lnTo>
                    <a:pt x="298843" y="261899"/>
                  </a:lnTo>
                  <a:lnTo>
                    <a:pt x="298500" y="261899"/>
                  </a:lnTo>
                  <a:lnTo>
                    <a:pt x="298500" y="264325"/>
                  </a:lnTo>
                  <a:lnTo>
                    <a:pt x="298843" y="266446"/>
                  </a:lnTo>
                  <a:lnTo>
                    <a:pt x="299199" y="268808"/>
                  </a:lnTo>
                  <a:lnTo>
                    <a:pt x="298843" y="269836"/>
                  </a:lnTo>
                  <a:lnTo>
                    <a:pt x="300215" y="269519"/>
                  </a:lnTo>
                  <a:lnTo>
                    <a:pt x="301955" y="269519"/>
                  </a:lnTo>
                  <a:close/>
                </a:path>
                <a:path w="405130" h="401319">
                  <a:moveTo>
                    <a:pt x="308521" y="269151"/>
                  </a:moveTo>
                  <a:lnTo>
                    <a:pt x="308203" y="266750"/>
                  </a:lnTo>
                  <a:lnTo>
                    <a:pt x="307479" y="264325"/>
                  </a:lnTo>
                  <a:lnTo>
                    <a:pt x="306489" y="261556"/>
                  </a:lnTo>
                  <a:lnTo>
                    <a:pt x="305092" y="259816"/>
                  </a:lnTo>
                  <a:lnTo>
                    <a:pt x="304749" y="259816"/>
                  </a:lnTo>
                  <a:lnTo>
                    <a:pt x="304038" y="260159"/>
                  </a:lnTo>
                  <a:lnTo>
                    <a:pt x="304406" y="262242"/>
                  </a:lnTo>
                  <a:lnTo>
                    <a:pt x="305092" y="265010"/>
                  </a:lnTo>
                  <a:lnTo>
                    <a:pt x="306120" y="267754"/>
                  </a:lnTo>
                  <a:lnTo>
                    <a:pt x="307149" y="269519"/>
                  </a:lnTo>
                  <a:lnTo>
                    <a:pt x="307860" y="269151"/>
                  </a:lnTo>
                  <a:lnTo>
                    <a:pt x="308521" y="269151"/>
                  </a:lnTo>
                  <a:close/>
                </a:path>
                <a:path w="405130" h="401319">
                  <a:moveTo>
                    <a:pt x="314413" y="267754"/>
                  </a:moveTo>
                  <a:lnTo>
                    <a:pt x="313042" y="261899"/>
                  </a:lnTo>
                  <a:lnTo>
                    <a:pt x="311988" y="259461"/>
                  </a:lnTo>
                  <a:lnTo>
                    <a:pt x="310959" y="259816"/>
                  </a:lnTo>
                  <a:lnTo>
                    <a:pt x="310248" y="259816"/>
                  </a:lnTo>
                  <a:lnTo>
                    <a:pt x="310248" y="262242"/>
                  </a:lnTo>
                  <a:lnTo>
                    <a:pt x="310959" y="265353"/>
                  </a:lnTo>
                  <a:lnTo>
                    <a:pt x="311302" y="268109"/>
                  </a:lnTo>
                  <a:lnTo>
                    <a:pt x="312712" y="270548"/>
                  </a:lnTo>
                  <a:lnTo>
                    <a:pt x="313385" y="270548"/>
                  </a:lnTo>
                  <a:lnTo>
                    <a:pt x="314071" y="270205"/>
                  </a:lnTo>
                  <a:lnTo>
                    <a:pt x="314413" y="267754"/>
                  </a:lnTo>
                  <a:close/>
                </a:path>
                <a:path w="405130" h="401319">
                  <a:moveTo>
                    <a:pt x="322021" y="270916"/>
                  </a:moveTo>
                  <a:lnTo>
                    <a:pt x="321716" y="269506"/>
                  </a:lnTo>
                  <a:lnTo>
                    <a:pt x="320992" y="266750"/>
                  </a:lnTo>
                  <a:lnTo>
                    <a:pt x="320649" y="263969"/>
                  </a:lnTo>
                  <a:lnTo>
                    <a:pt x="318579" y="260515"/>
                  </a:lnTo>
                  <a:lnTo>
                    <a:pt x="317893" y="260858"/>
                  </a:lnTo>
                  <a:lnTo>
                    <a:pt x="317182" y="260858"/>
                  </a:lnTo>
                  <a:lnTo>
                    <a:pt x="317182" y="264325"/>
                  </a:lnTo>
                  <a:lnTo>
                    <a:pt x="317538" y="267093"/>
                  </a:lnTo>
                  <a:lnTo>
                    <a:pt x="318249" y="270205"/>
                  </a:lnTo>
                  <a:lnTo>
                    <a:pt x="317538" y="271576"/>
                  </a:lnTo>
                  <a:lnTo>
                    <a:pt x="319976" y="271259"/>
                  </a:lnTo>
                  <a:lnTo>
                    <a:pt x="322021" y="270916"/>
                  </a:lnTo>
                  <a:close/>
                </a:path>
                <a:path w="405130" h="401319">
                  <a:moveTo>
                    <a:pt x="326199" y="267766"/>
                  </a:moveTo>
                  <a:lnTo>
                    <a:pt x="325475" y="264655"/>
                  </a:lnTo>
                  <a:lnTo>
                    <a:pt x="324459" y="261543"/>
                  </a:lnTo>
                  <a:lnTo>
                    <a:pt x="323430" y="259118"/>
                  </a:lnTo>
                  <a:lnTo>
                    <a:pt x="322376" y="259461"/>
                  </a:lnTo>
                  <a:lnTo>
                    <a:pt x="321678" y="259461"/>
                  </a:lnTo>
                  <a:lnTo>
                    <a:pt x="322021" y="262267"/>
                  </a:lnTo>
                  <a:lnTo>
                    <a:pt x="322719" y="265379"/>
                  </a:lnTo>
                  <a:lnTo>
                    <a:pt x="323430" y="268452"/>
                  </a:lnTo>
                  <a:lnTo>
                    <a:pt x="324802" y="270916"/>
                  </a:lnTo>
                  <a:lnTo>
                    <a:pt x="325475" y="270535"/>
                  </a:lnTo>
                  <a:lnTo>
                    <a:pt x="326199" y="270535"/>
                  </a:lnTo>
                  <a:lnTo>
                    <a:pt x="326199" y="267766"/>
                  </a:lnTo>
                  <a:close/>
                </a:path>
                <a:path w="405130" h="401319">
                  <a:moveTo>
                    <a:pt x="329628" y="295427"/>
                  </a:moveTo>
                  <a:lnTo>
                    <a:pt x="328955" y="293725"/>
                  </a:lnTo>
                  <a:lnTo>
                    <a:pt x="327545" y="290957"/>
                  </a:lnTo>
                  <a:lnTo>
                    <a:pt x="327202" y="291299"/>
                  </a:lnTo>
                  <a:lnTo>
                    <a:pt x="326885" y="291299"/>
                  </a:lnTo>
                  <a:lnTo>
                    <a:pt x="327202" y="293039"/>
                  </a:lnTo>
                  <a:lnTo>
                    <a:pt x="327914" y="294754"/>
                  </a:lnTo>
                  <a:lnTo>
                    <a:pt x="328256" y="296125"/>
                  </a:lnTo>
                  <a:lnTo>
                    <a:pt x="329285" y="297522"/>
                  </a:lnTo>
                  <a:lnTo>
                    <a:pt x="329628" y="297180"/>
                  </a:lnTo>
                  <a:lnTo>
                    <a:pt x="329628" y="295427"/>
                  </a:lnTo>
                  <a:close/>
                </a:path>
                <a:path w="405130" h="401319">
                  <a:moveTo>
                    <a:pt x="331393" y="260858"/>
                  </a:moveTo>
                  <a:lnTo>
                    <a:pt x="330301" y="257746"/>
                  </a:lnTo>
                  <a:lnTo>
                    <a:pt x="329653" y="257746"/>
                  </a:lnTo>
                  <a:lnTo>
                    <a:pt x="328587" y="257746"/>
                  </a:lnTo>
                  <a:lnTo>
                    <a:pt x="327901" y="260858"/>
                  </a:lnTo>
                  <a:lnTo>
                    <a:pt x="327901" y="268465"/>
                  </a:lnTo>
                  <a:lnTo>
                    <a:pt x="328942" y="271564"/>
                  </a:lnTo>
                  <a:lnTo>
                    <a:pt x="330682" y="271564"/>
                  </a:lnTo>
                  <a:lnTo>
                    <a:pt x="331393" y="268465"/>
                  </a:lnTo>
                  <a:lnTo>
                    <a:pt x="331393" y="260858"/>
                  </a:lnTo>
                  <a:close/>
                </a:path>
                <a:path w="405130" h="401319">
                  <a:moveTo>
                    <a:pt x="335191" y="295465"/>
                  </a:moveTo>
                  <a:lnTo>
                    <a:pt x="334479" y="293382"/>
                  </a:lnTo>
                  <a:lnTo>
                    <a:pt x="333794" y="291299"/>
                  </a:lnTo>
                  <a:lnTo>
                    <a:pt x="332765" y="289547"/>
                  </a:lnTo>
                  <a:lnTo>
                    <a:pt x="332054" y="289547"/>
                  </a:lnTo>
                  <a:lnTo>
                    <a:pt x="331736" y="289890"/>
                  </a:lnTo>
                  <a:lnTo>
                    <a:pt x="331736" y="292354"/>
                  </a:lnTo>
                  <a:lnTo>
                    <a:pt x="332397" y="294055"/>
                  </a:lnTo>
                  <a:lnTo>
                    <a:pt x="333108" y="296138"/>
                  </a:lnTo>
                  <a:lnTo>
                    <a:pt x="332765" y="297548"/>
                  </a:lnTo>
                  <a:lnTo>
                    <a:pt x="334137" y="296837"/>
                  </a:lnTo>
                  <a:lnTo>
                    <a:pt x="335191" y="296494"/>
                  </a:lnTo>
                  <a:lnTo>
                    <a:pt x="335191" y="295465"/>
                  </a:lnTo>
                  <a:close/>
                </a:path>
                <a:path w="405130" h="401319">
                  <a:moveTo>
                    <a:pt x="336867" y="262623"/>
                  </a:moveTo>
                  <a:lnTo>
                    <a:pt x="336207" y="259816"/>
                  </a:lnTo>
                  <a:lnTo>
                    <a:pt x="335495" y="259816"/>
                  </a:lnTo>
                  <a:lnTo>
                    <a:pt x="334479" y="259816"/>
                  </a:lnTo>
                  <a:lnTo>
                    <a:pt x="334124" y="262623"/>
                  </a:lnTo>
                  <a:lnTo>
                    <a:pt x="334124" y="269151"/>
                  </a:lnTo>
                  <a:lnTo>
                    <a:pt x="334479" y="271576"/>
                  </a:lnTo>
                  <a:lnTo>
                    <a:pt x="336207" y="271576"/>
                  </a:lnTo>
                  <a:lnTo>
                    <a:pt x="336867" y="269151"/>
                  </a:lnTo>
                  <a:lnTo>
                    <a:pt x="336867" y="262623"/>
                  </a:lnTo>
                  <a:close/>
                </a:path>
                <a:path w="405130" h="401319">
                  <a:moveTo>
                    <a:pt x="338302" y="293154"/>
                  </a:moveTo>
                  <a:lnTo>
                    <a:pt x="337947" y="293154"/>
                  </a:lnTo>
                  <a:lnTo>
                    <a:pt x="337947" y="293408"/>
                  </a:lnTo>
                  <a:lnTo>
                    <a:pt x="338302" y="293154"/>
                  </a:lnTo>
                  <a:close/>
                </a:path>
                <a:path w="405130" h="401319">
                  <a:moveTo>
                    <a:pt x="342785" y="261226"/>
                  </a:moveTo>
                  <a:lnTo>
                    <a:pt x="342099" y="258076"/>
                  </a:lnTo>
                  <a:lnTo>
                    <a:pt x="341414" y="258076"/>
                  </a:lnTo>
                  <a:lnTo>
                    <a:pt x="340702" y="258076"/>
                  </a:lnTo>
                  <a:lnTo>
                    <a:pt x="340042" y="261226"/>
                  </a:lnTo>
                  <a:lnTo>
                    <a:pt x="340042" y="268808"/>
                  </a:lnTo>
                  <a:lnTo>
                    <a:pt x="340702" y="271919"/>
                  </a:lnTo>
                  <a:lnTo>
                    <a:pt x="342099" y="271919"/>
                  </a:lnTo>
                  <a:lnTo>
                    <a:pt x="342785" y="268808"/>
                  </a:lnTo>
                  <a:lnTo>
                    <a:pt x="342785" y="261226"/>
                  </a:lnTo>
                  <a:close/>
                </a:path>
                <a:path w="405130" h="401319">
                  <a:moveTo>
                    <a:pt x="344157" y="304444"/>
                  </a:moveTo>
                  <a:lnTo>
                    <a:pt x="342074" y="304444"/>
                  </a:lnTo>
                  <a:lnTo>
                    <a:pt x="341769" y="306184"/>
                  </a:lnTo>
                  <a:lnTo>
                    <a:pt x="341401" y="307898"/>
                  </a:lnTo>
                  <a:lnTo>
                    <a:pt x="342785" y="308241"/>
                  </a:lnTo>
                  <a:lnTo>
                    <a:pt x="344157" y="308241"/>
                  </a:lnTo>
                  <a:lnTo>
                    <a:pt x="344157" y="304444"/>
                  </a:lnTo>
                  <a:close/>
                </a:path>
                <a:path w="405130" h="401319">
                  <a:moveTo>
                    <a:pt x="348996" y="301663"/>
                  </a:moveTo>
                  <a:lnTo>
                    <a:pt x="348691" y="300990"/>
                  </a:lnTo>
                  <a:lnTo>
                    <a:pt x="347967" y="300634"/>
                  </a:lnTo>
                  <a:lnTo>
                    <a:pt x="347256" y="300634"/>
                  </a:lnTo>
                  <a:lnTo>
                    <a:pt x="346951" y="301332"/>
                  </a:lnTo>
                  <a:lnTo>
                    <a:pt x="346227" y="303745"/>
                  </a:lnTo>
                  <a:lnTo>
                    <a:pt x="345541" y="305828"/>
                  </a:lnTo>
                  <a:lnTo>
                    <a:pt x="345173" y="307886"/>
                  </a:lnTo>
                  <a:lnTo>
                    <a:pt x="347256" y="308229"/>
                  </a:lnTo>
                  <a:lnTo>
                    <a:pt x="348996" y="308229"/>
                  </a:lnTo>
                  <a:lnTo>
                    <a:pt x="348996" y="301663"/>
                  </a:lnTo>
                  <a:close/>
                </a:path>
                <a:path w="405130" h="401319">
                  <a:moveTo>
                    <a:pt x="348996" y="259803"/>
                  </a:moveTo>
                  <a:lnTo>
                    <a:pt x="348678" y="256692"/>
                  </a:lnTo>
                  <a:lnTo>
                    <a:pt x="347624" y="256349"/>
                  </a:lnTo>
                  <a:lnTo>
                    <a:pt x="346595" y="256349"/>
                  </a:lnTo>
                  <a:lnTo>
                    <a:pt x="345871" y="259803"/>
                  </a:lnTo>
                  <a:lnTo>
                    <a:pt x="345198" y="268109"/>
                  </a:lnTo>
                  <a:lnTo>
                    <a:pt x="345541" y="271564"/>
                  </a:lnTo>
                  <a:lnTo>
                    <a:pt x="347281" y="271564"/>
                  </a:lnTo>
                  <a:lnTo>
                    <a:pt x="347967" y="268109"/>
                  </a:lnTo>
                  <a:lnTo>
                    <a:pt x="348678" y="264312"/>
                  </a:lnTo>
                  <a:lnTo>
                    <a:pt x="348996" y="259803"/>
                  </a:lnTo>
                  <a:close/>
                </a:path>
                <a:path w="405130" h="401319">
                  <a:moveTo>
                    <a:pt x="352806" y="301332"/>
                  </a:moveTo>
                  <a:lnTo>
                    <a:pt x="350723" y="301332"/>
                  </a:lnTo>
                  <a:lnTo>
                    <a:pt x="350075" y="304431"/>
                  </a:lnTo>
                  <a:lnTo>
                    <a:pt x="350075" y="307213"/>
                  </a:lnTo>
                  <a:lnTo>
                    <a:pt x="352806" y="307898"/>
                  </a:lnTo>
                  <a:lnTo>
                    <a:pt x="352806" y="301332"/>
                  </a:lnTo>
                  <a:close/>
                </a:path>
                <a:path w="405130" h="401319">
                  <a:moveTo>
                    <a:pt x="352818" y="298221"/>
                  </a:moveTo>
                  <a:lnTo>
                    <a:pt x="352450" y="297192"/>
                  </a:lnTo>
                  <a:lnTo>
                    <a:pt x="352450" y="296481"/>
                  </a:lnTo>
                  <a:lnTo>
                    <a:pt x="352107" y="296481"/>
                  </a:lnTo>
                  <a:lnTo>
                    <a:pt x="351790" y="296481"/>
                  </a:lnTo>
                  <a:lnTo>
                    <a:pt x="351421" y="297192"/>
                  </a:lnTo>
                  <a:lnTo>
                    <a:pt x="351078" y="298221"/>
                  </a:lnTo>
                  <a:lnTo>
                    <a:pt x="352818" y="298221"/>
                  </a:lnTo>
                  <a:close/>
                </a:path>
                <a:path w="405130" h="401319">
                  <a:moveTo>
                    <a:pt x="356984" y="256019"/>
                  </a:moveTo>
                  <a:lnTo>
                    <a:pt x="355917" y="256019"/>
                  </a:lnTo>
                  <a:lnTo>
                    <a:pt x="355206" y="256019"/>
                  </a:lnTo>
                  <a:lnTo>
                    <a:pt x="353834" y="259130"/>
                  </a:lnTo>
                  <a:lnTo>
                    <a:pt x="352463" y="267436"/>
                  </a:lnTo>
                  <a:lnTo>
                    <a:pt x="352806" y="270891"/>
                  </a:lnTo>
                  <a:lnTo>
                    <a:pt x="354545" y="270891"/>
                  </a:lnTo>
                  <a:lnTo>
                    <a:pt x="355574" y="267741"/>
                  </a:lnTo>
                  <a:lnTo>
                    <a:pt x="356984" y="259473"/>
                  </a:lnTo>
                  <a:lnTo>
                    <a:pt x="356984" y="256019"/>
                  </a:lnTo>
                  <a:close/>
                </a:path>
                <a:path w="405130" h="401319">
                  <a:moveTo>
                    <a:pt x="358013" y="297180"/>
                  </a:moveTo>
                  <a:lnTo>
                    <a:pt x="357682" y="295808"/>
                  </a:lnTo>
                  <a:lnTo>
                    <a:pt x="356984" y="295808"/>
                  </a:lnTo>
                  <a:lnTo>
                    <a:pt x="355930" y="295808"/>
                  </a:lnTo>
                  <a:lnTo>
                    <a:pt x="355587" y="296837"/>
                  </a:lnTo>
                  <a:lnTo>
                    <a:pt x="354558" y="299605"/>
                  </a:lnTo>
                  <a:lnTo>
                    <a:pt x="353847" y="302717"/>
                  </a:lnTo>
                  <a:lnTo>
                    <a:pt x="353161" y="305485"/>
                  </a:lnTo>
                  <a:lnTo>
                    <a:pt x="355587" y="305828"/>
                  </a:lnTo>
                  <a:lnTo>
                    <a:pt x="358013" y="306209"/>
                  </a:lnTo>
                  <a:lnTo>
                    <a:pt x="358013" y="297180"/>
                  </a:lnTo>
                  <a:close/>
                </a:path>
                <a:path w="405130" h="401319">
                  <a:moveTo>
                    <a:pt x="360756" y="337654"/>
                  </a:moveTo>
                  <a:lnTo>
                    <a:pt x="360413" y="335953"/>
                  </a:lnTo>
                  <a:lnTo>
                    <a:pt x="359727" y="334200"/>
                  </a:lnTo>
                  <a:lnTo>
                    <a:pt x="358698" y="332460"/>
                  </a:lnTo>
                  <a:lnTo>
                    <a:pt x="359003" y="334543"/>
                  </a:lnTo>
                  <a:lnTo>
                    <a:pt x="359384" y="336626"/>
                  </a:lnTo>
                  <a:lnTo>
                    <a:pt x="359727" y="338683"/>
                  </a:lnTo>
                  <a:lnTo>
                    <a:pt x="360756" y="337654"/>
                  </a:lnTo>
                  <a:close/>
                </a:path>
                <a:path w="405130" h="401319">
                  <a:moveTo>
                    <a:pt x="360832" y="300824"/>
                  </a:moveTo>
                  <a:lnTo>
                    <a:pt x="360743" y="301028"/>
                  </a:lnTo>
                  <a:lnTo>
                    <a:pt x="360413" y="301409"/>
                  </a:lnTo>
                  <a:lnTo>
                    <a:pt x="360743" y="301409"/>
                  </a:lnTo>
                  <a:lnTo>
                    <a:pt x="360832" y="300824"/>
                  </a:lnTo>
                  <a:close/>
                </a:path>
                <a:path w="405130" h="401319">
                  <a:moveTo>
                    <a:pt x="361111" y="215887"/>
                  </a:moveTo>
                  <a:lnTo>
                    <a:pt x="333095" y="196532"/>
                  </a:lnTo>
                  <a:lnTo>
                    <a:pt x="340385" y="201980"/>
                  </a:lnTo>
                  <a:lnTo>
                    <a:pt x="347129" y="207721"/>
                  </a:lnTo>
                  <a:lnTo>
                    <a:pt x="353161" y="212623"/>
                  </a:lnTo>
                  <a:lnTo>
                    <a:pt x="358343" y="215544"/>
                  </a:lnTo>
                  <a:lnTo>
                    <a:pt x="360387" y="216598"/>
                  </a:lnTo>
                  <a:lnTo>
                    <a:pt x="361111" y="215887"/>
                  </a:lnTo>
                  <a:close/>
                </a:path>
                <a:path w="405130" h="401319">
                  <a:moveTo>
                    <a:pt x="365290" y="257429"/>
                  </a:moveTo>
                  <a:lnTo>
                    <a:pt x="363537" y="252234"/>
                  </a:lnTo>
                  <a:lnTo>
                    <a:pt x="362483" y="252234"/>
                  </a:lnTo>
                  <a:lnTo>
                    <a:pt x="361835" y="251879"/>
                  </a:lnTo>
                  <a:lnTo>
                    <a:pt x="362165" y="256717"/>
                  </a:lnTo>
                  <a:lnTo>
                    <a:pt x="361454" y="261899"/>
                  </a:lnTo>
                  <a:lnTo>
                    <a:pt x="360083" y="270903"/>
                  </a:lnTo>
                  <a:lnTo>
                    <a:pt x="362165" y="271589"/>
                  </a:lnTo>
                  <a:lnTo>
                    <a:pt x="363537" y="267449"/>
                  </a:lnTo>
                  <a:lnTo>
                    <a:pt x="364566" y="262255"/>
                  </a:lnTo>
                  <a:lnTo>
                    <a:pt x="365290" y="257429"/>
                  </a:lnTo>
                  <a:close/>
                </a:path>
                <a:path w="405130" h="401319">
                  <a:moveTo>
                    <a:pt x="368693" y="221068"/>
                  </a:moveTo>
                  <a:lnTo>
                    <a:pt x="368046" y="220040"/>
                  </a:lnTo>
                  <a:lnTo>
                    <a:pt x="366293" y="218986"/>
                  </a:lnTo>
                  <a:lnTo>
                    <a:pt x="364553" y="217957"/>
                  </a:lnTo>
                  <a:lnTo>
                    <a:pt x="363194" y="217627"/>
                  </a:lnTo>
                  <a:lnTo>
                    <a:pt x="362470" y="218300"/>
                  </a:lnTo>
                  <a:lnTo>
                    <a:pt x="363537" y="219697"/>
                  </a:lnTo>
                  <a:lnTo>
                    <a:pt x="364921" y="220738"/>
                  </a:lnTo>
                  <a:lnTo>
                    <a:pt x="366649" y="221792"/>
                  </a:lnTo>
                  <a:lnTo>
                    <a:pt x="368046" y="222123"/>
                  </a:lnTo>
                  <a:lnTo>
                    <a:pt x="368376" y="221411"/>
                  </a:lnTo>
                  <a:lnTo>
                    <a:pt x="368693" y="221068"/>
                  </a:lnTo>
                  <a:close/>
                </a:path>
                <a:path w="405130" h="401319">
                  <a:moveTo>
                    <a:pt x="377710" y="348780"/>
                  </a:moveTo>
                  <a:lnTo>
                    <a:pt x="377367" y="349542"/>
                  </a:lnTo>
                  <a:lnTo>
                    <a:pt x="377710" y="349161"/>
                  </a:lnTo>
                  <a:lnTo>
                    <a:pt x="377710" y="348780"/>
                  </a:lnTo>
                  <a:close/>
                </a:path>
                <a:path w="405130" h="401319">
                  <a:moveTo>
                    <a:pt x="404583" y="300139"/>
                  </a:moveTo>
                  <a:lnTo>
                    <a:pt x="403415" y="294932"/>
                  </a:lnTo>
                  <a:lnTo>
                    <a:pt x="400215" y="290741"/>
                  </a:lnTo>
                  <a:lnTo>
                    <a:pt x="393979" y="285534"/>
                  </a:lnTo>
                  <a:lnTo>
                    <a:pt x="392112" y="282740"/>
                  </a:lnTo>
                  <a:lnTo>
                    <a:pt x="390499" y="280327"/>
                  </a:lnTo>
                  <a:lnTo>
                    <a:pt x="389813" y="279311"/>
                  </a:lnTo>
                  <a:lnTo>
                    <a:pt x="388124" y="272072"/>
                  </a:lnTo>
                  <a:lnTo>
                    <a:pt x="388200" y="271691"/>
                  </a:lnTo>
                  <a:lnTo>
                    <a:pt x="392277" y="261912"/>
                  </a:lnTo>
                  <a:lnTo>
                    <a:pt x="390499" y="254673"/>
                  </a:lnTo>
                  <a:lnTo>
                    <a:pt x="386359" y="248831"/>
                  </a:lnTo>
                  <a:lnTo>
                    <a:pt x="385686" y="241592"/>
                  </a:lnTo>
                  <a:lnTo>
                    <a:pt x="385330" y="237782"/>
                  </a:lnTo>
                  <a:lnTo>
                    <a:pt x="384810" y="233972"/>
                  </a:lnTo>
                  <a:lnTo>
                    <a:pt x="383959" y="227749"/>
                  </a:lnTo>
                  <a:lnTo>
                    <a:pt x="379450" y="224193"/>
                  </a:lnTo>
                  <a:lnTo>
                    <a:pt x="372884" y="226352"/>
                  </a:lnTo>
                  <a:lnTo>
                    <a:pt x="353529" y="230162"/>
                  </a:lnTo>
                  <a:lnTo>
                    <a:pt x="338569" y="232448"/>
                  </a:lnTo>
                  <a:lnTo>
                    <a:pt x="324751" y="233718"/>
                  </a:lnTo>
                  <a:lnTo>
                    <a:pt x="311912" y="234099"/>
                  </a:lnTo>
                  <a:lnTo>
                    <a:pt x="299910" y="233591"/>
                  </a:lnTo>
                  <a:lnTo>
                    <a:pt x="303022" y="238798"/>
                  </a:lnTo>
                  <a:lnTo>
                    <a:pt x="304774" y="239179"/>
                  </a:lnTo>
                  <a:lnTo>
                    <a:pt x="306146" y="239179"/>
                  </a:lnTo>
                  <a:lnTo>
                    <a:pt x="307848" y="239433"/>
                  </a:lnTo>
                  <a:lnTo>
                    <a:pt x="308533" y="240195"/>
                  </a:lnTo>
                  <a:lnTo>
                    <a:pt x="313728" y="245656"/>
                  </a:lnTo>
                  <a:lnTo>
                    <a:pt x="314413" y="246799"/>
                  </a:lnTo>
                  <a:lnTo>
                    <a:pt x="314071" y="245656"/>
                  </a:lnTo>
                  <a:lnTo>
                    <a:pt x="311632" y="240195"/>
                  </a:lnTo>
                  <a:lnTo>
                    <a:pt x="311340" y="239179"/>
                  </a:lnTo>
                  <a:lnTo>
                    <a:pt x="315442" y="239433"/>
                  </a:lnTo>
                  <a:lnTo>
                    <a:pt x="313728" y="239433"/>
                  </a:lnTo>
                  <a:lnTo>
                    <a:pt x="314071" y="239814"/>
                  </a:lnTo>
                  <a:lnTo>
                    <a:pt x="314794" y="240957"/>
                  </a:lnTo>
                  <a:lnTo>
                    <a:pt x="322008" y="244640"/>
                  </a:lnTo>
                  <a:lnTo>
                    <a:pt x="322732" y="245656"/>
                  </a:lnTo>
                  <a:lnTo>
                    <a:pt x="322376" y="244640"/>
                  </a:lnTo>
                  <a:lnTo>
                    <a:pt x="321005" y="242227"/>
                  </a:lnTo>
                  <a:lnTo>
                    <a:pt x="320636" y="241211"/>
                  </a:lnTo>
                  <a:lnTo>
                    <a:pt x="320636" y="240957"/>
                  </a:lnTo>
                  <a:lnTo>
                    <a:pt x="322008" y="241211"/>
                  </a:lnTo>
                  <a:lnTo>
                    <a:pt x="322732" y="241211"/>
                  </a:lnTo>
                  <a:lnTo>
                    <a:pt x="326555" y="245402"/>
                  </a:lnTo>
                  <a:lnTo>
                    <a:pt x="328269" y="245656"/>
                  </a:lnTo>
                  <a:lnTo>
                    <a:pt x="331381" y="246418"/>
                  </a:lnTo>
                  <a:lnTo>
                    <a:pt x="331025" y="244005"/>
                  </a:lnTo>
                  <a:lnTo>
                    <a:pt x="331736" y="242608"/>
                  </a:lnTo>
                  <a:lnTo>
                    <a:pt x="331165" y="240957"/>
                  </a:lnTo>
                  <a:lnTo>
                    <a:pt x="331025" y="240576"/>
                  </a:lnTo>
                  <a:lnTo>
                    <a:pt x="332397" y="240576"/>
                  </a:lnTo>
                  <a:lnTo>
                    <a:pt x="331736" y="239814"/>
                  </a:lnTo>
                  <a:lnTo>
                    <a:pt x="333108" y="239814"/>
                  </a:lnTo>
                  <a:lnTo>
                    <a:pt x="335203" y="243624"/>
                  </a:lnTo>
                  <a:lnTo>
                    <a:pt x="340398" y="246418"/>
                  </a:lnTo>
                  <a:lnTo>
                    <a:pt x="342785" y="249212"/>
                  </a:lnTo>
                  <a:lnTo>
                    <a:pt x="344500" y="247053"/>
                  </a:lnTo>
                  <a:lnTo>
                    <a:pt x="339674" y="240957"/>
                  </a:lnTo>
                  <a:lnTo>
                    <a:pt x="337451" y="239814"/>
                  </a:lnTo>
                  <a:lnTo>
                    <a:pt x="336219" y="239179"/>
                  </a:lnTo>
                  <a:lnTo>
                    <a:pt x="337591" y="239179"/>
                  </a:lnTo>
                  <a:lnTo>
                    <a:pt x="337947" y="238798"/>
                  </a:lnTo>
                  <a:lnTo>
                    <a:pt x="339305" y="238798"/>
                  </a:lnTo>
                  <a:lnTo>
                    <a:pt x="342074" y="240957"/>
                  </a:lnTo>
                  <a:lnTo>
                    <a:pt x="348983" y="244005"/>
                  </a:lnTo>
                  <a:lnTo>
                    <a:pt x="350723" y="248450"/>
                  </a:lnTo>
                  <a:lnTo>
                    <a:pt x="351409" y="244513"/>
                  </a:lnTo>
                  <a:lnTo>
                    <a:pt x="351447" y="243243"/>
                  </a:lnTo>
                  <a:lnTo>
                    <a:pt x="347611" y="238798"/>
                  </a:lnTo>
                  <a:lnTo>
                    <a:pt x="346951" y="238036"/>
                  </a:lnTo>
                  <a:lnTo>
                    <a:pt x="350062" y="238036"/>
                  </a:lnTo>
                  <a:lnTo>
                    <a:pt x="352818" y="240957"/>
                  </a:lnTo>
                  <a:lnTo>
                    <a:pt x="355587" y="245402"/>
                  </a:lnTo>
                  <a:lnTo>
                    <a:pt x="357289" y="249212"/>
                  </a:lnTo>
                  <a:lnTo>
                    <a:pt x="357898" y="245656"/>
                  </a:lnTo>
                  <a:lnTo>
                    <a:pt x="357784" y="241592"/>
                  </a:lnTo>
                  <a:lnTo>
                    <a:pt x="357670" y="239814"/>
                  </a:lnTo>
                  <a:lnTo>
                    <a:pt x="356044" y="238036"/>
                  </a:lnTo>
                  <a:lnTo>
                    <a:pt x="354545" y="236385"/>
                  </a:lnTo>
                  <a:lnTo>
                    <a:pt x="356260" y="236385"/>
                  </a:lnTo>
                  <a:lnTo>
                    <a:pt x="362178" y="240957"/>
                  </a:lnTo>
                  <a:lnTo>
                    <a:pt x="360641" y="242608"/>
                  </a:lnTo>
                  <a:lnTo>
                    <a:pt x="360527" y="243243"/>
                  </a:lnTo>
                  <a:lnTo>
                    <a:pt x="362483" y="249466"/>
                  </a:lnTo>
                  <a:lnTo>
                    <a:pt x="363855" y="247815"/>
                  </a:lnTo>
                  <a:lnTo>
                    <a:pt x="364426" y="239179"/>
                  </a:lnTo>
                  <a:lnTo>
                    <a:pt x="364388" y="237782"/>
                  </a:lnTo>
                  <a:lnTo>
                    <a:pt x="364020" y="236385"/>
                  </a:lnTo>
                  <a:lnTo>
                    <a:pt x="363969" y="236220"/>
                  </a:lnTo>
                  <a:lnTo>
                    <a:pt x="361607" y="234099"/>
                  </a:lnTo>
                  <a:lnTo>
                    <a:pt x="361467" y="233972"/>
                  </a:lnTo>
                  <a:lnTo>
                    <a:pt x="362178" y="233972"/>
                  </a:lnTo>
                  <a:lnTo>
                    <a:pt x="362826" y="234353"/>
                  </a:lnTo>
                  <a:lnTo>
                    <a:pt x="363537" y="234607"/>
                  </a:lnTo>
                  <a:lnTo>
                    <a:pt x="363969" y="236220"/>
                  </a:lnTo>
                  <a:lnTo>
                    <a:pt x="364578" y="236766"/>
                  </a:lnTo>
                  <a:lnTo>
                    <a:pt x="364490" y="238163"/>
                  </a:lnTo>
                  <a:lnTo>
                    <a:pt x="366166" y="244513"/>
                  </a:lnTo>
                  <a:lnTo>
                    <a:pt x="367487" y="253911"/>
                  </a:lnTo>
                  <a:lnTo>
                    <a:pt x="367538" y="256324"/>
                  </a:lnTo>
                  <a:lnTo>
                    <a:pt x="367652" y="263436"/>
                  </a:lnTo>
                  <a:lnTo>
                    <a:pt x="367004" y="271691"/>
                  </a:lnTo>
                  <a:lnTo>
                    <a:pt x="369189" y="264960"/>
                  </a:lnTo>
                  <a:lnTo>
                    <a:pt x="370281" y="257086"/>
                  </a:lnTo>
                  <a:lnTo>
                    <a:pt x="370497" y="250990"/>
                  </a:lnTo>
                  <a:lnTo>
                    <a:pt x="370484" y="237782"/>
                  </a:lnTo>
                  <a:lnTo>
                    <a:pt x="371487" y="237782"/>
                  </a:lnTo>
                  <a:lnTo>
                    <a:pt x="372960" y="247053"/>
                  </a:lnTo>
                  <a:lnTo>
                    <a:pt x="373075" y="248831"/>
                  </a:lnTo>
                  <a:lnTo>
                    <a:pt x="373341" y="253911"/>
                  </a:lnTo>
                  <a:lnTo>
                    <a:pt x="373430" y="257086"/>
                  </a:lnTo>
                  <a:lnTo>
                    <a:pt x="373024" y="264960"/>
                  </a:lnTo>
                  <a:lnTo>
                    <a:pt x="371856" y="272961"/>
                  </a:lnTo>
                  <a:lnTo>
                    <a:pt x="374396" y="266865"/>
                  </a:lnTo>
                  <a:lnTo>
                    <a:pt x="376047" y="259499"/>
                  </a:lnTo>
                  <a:lnTo>
                    <a:pt x="377063" y="250990"/>
                  </a:lnTo>
                  <a:lnTo>
                    <a:pt x="377710" y="241592"/>
                  </a:lnTo>
                  <a:lnTo>
                    <a:pt x="379082" y="244005"/>
                  </a:lnTo>
                  <a:lnTo>
                    <a:pt x="379603" y="245021"/>
                  </a:lnTo>
                  <a:lnTo>
                    <a:pt x="379717" y="246799"/>
                  </a:lnTo>
                  <a:lnTo>
                    <a:pt x="379298" y="253911"/>
                  </a:lnTo>
                  <a:lnTo>
                    <a:pt x="379234" y="254673"/>
                  </a:lnTo>
                  <a:lnTo>
                    <a:pt x="377939" y="263436"/>
                  </a:lnTo>
                  <a:lnTo>
                    <a:pt x="376148" y="272072"/>
                  </a:lnTo>
                  <a:lnTo>
                    <a:pt x="374256" y="279946"/>
                  </a:lnTo>
                  <a:lnTo>
                    <a:pt x="373557" y="279946"/>
                  </a:lnTo>
                  <a:lnTo>
                    <a:pt x="372198" y="280581"/>
                  </a:lnTo>
                  <a:lnTo>
                    <a:pt x="372198" y="276771"/>
                  </a:lnTo>
                  <a:lnTo>
                    <a:pt x="371856" y="275501"/>
                  </a:lnTo>
                  <a:lnTo>
                    <a:pt x="371856" y="274104"/>
                  </a:lnTo>
                  <a:lnTo>
                    <a:pt x="371487" y="273342"/>
                  </a:lnTo>
                  <a:lnTo>
                    <a:pt x="371144" y="273723"/>
                  </a:lnTo>
                  <a:lnTo>
                    <a:pt x="370801" y="273723"/>
                  </a:lnTo>
                  <a:lnTo>
                    <a:pt x="370484" y="274739"/>
                  </a:lnTo>
                  <a:lnTo>
                    <a:pt x="370116" y="276136"/>
                  </a:lnTo>
                  <a:lnTo>
                    <a:pt x="370014" y="278168"/>
                  </a:lnTo>
                  <a:lnTo>
                    <a:pt x="369874" y="278930"/>
                  </a:lnTo>
                  <a:lnTo>
                    <a:pt x="369773" y="281597"/>
                  </a:lnTo>
                  <a:lnTo>
                    <a:pt x="369062" y="282359"/>
                  </a:lnTo>
                  <a:lnTo>
                    <a:pt x="368414" y="282359"/>
                  </a:lnTo>
                  <a:lnTo>
                    <a:pt x="367690" y="282740"/>
                  </a:lnTo>
                  <a:lnTo>
                    <a:pt x="367576" y="280962"/>
                  </a:lnTo>
                  <a:lnTo>
                    <a:pt x="367372" y="280327"/>
                  </a:lnTo>
                  <a:lnTo>
                    <a:pt x="367106" y="279565"/>
                  </a:lnTo>
                  <a:lnTo>
                    <a:pt x="367004" y="278168"/>
                  </a:lnTo>
                  <a:lnTo>
                    <a:pt x="366661" y="277533"/>
                  </a:lnTo>
                  <a:lnTo>
                    <a:pt x="366318" y="277914"/>
                  </a:lnTo>
                  <a:lnTo>
                    <a:pt x="365950" y="277914"/>
                  </a:lnTo>
                  <a:lnTo>
                    <a:pt x="365607" y="278930"/>
                  </a:lnTo>
                  <a:lnTo>
                    <a:pt x="365607" y="283756"/>
                  </a:lnTo>
                  <a:lnTo>
                    <a:pt x="364578" y="284137"/>
                  </a:lnTo>
                  <a:lnTo>
                    <a:pt x="363855" y="284518"/>
                  </a:lnTo>
                  <a:lnTo>
                    <a:pt x="362826" y="284772"/>
                  </a:lnTo>
                  <a:lnTo>
                    <a:pt x="362483" y="283121"/>
                  </a:lnTo>
                  <a:lnTo>
                    <a:pt x="361810" y="280962"/>
                  </a:lnTo>
                  <a:lnTo>
                    <a:pt x="361467" y="281343"/>
                  </a:lnTo>
                  <a:lnTo>
                    <a:pt x="361124" y="281343"/>
                  </a:lnTo>
                  <a:lnTo>
                    <a:pt x="360997" y="282359"/>
                  </a:lnTo>
                  <a:lnTo>
                    <a:pt x="360870" y="282740"/>
                  </a:lnTo>
                  <a:lnTo>
                    <a:pt x="360743" y="285788"/>
                  </a:lnTo>
                  <a:lnTo>
                    <a:pt x="360095" y="286169"/>
                  </a:lnTo>
                  <a:lnTo>
                    <a:pt x="359371" y="286550"/>
                  </a:lnTo>
                  <a:lnTo>
                    <a:pt x="358724" y="286550"/>
                  </a:lnTo>
                  <a:lnTo>
                    <a:pt x="357670" y="281597"/>
                  </a:lnTo>
                  <a:lnTo>
                    <a:pt x="357289" y="280581"/>
                  </a:lnTo>
                  <a:lnTo>
                    <a:pt x="356984" y="279946"/>
                  </a:lnTo>
                  <a:lnTo>
                    <a:pt x="356260" y="279946"/>
                  </a:lnTo>
                  <a:lnTo>
                    <a:pt x="355930" y="280581"/>
                  </a:lnTo>
                  <a:lnTo>
                    <a:pt x="355930" y="287566"/>
                  </a:lnTo>
                  <a:lnTo>
                    <a:pt x="355206" y="287947"/>
                  </a:lnTo>
                  <a:lnTo>
                    <a:pt x="354888" y="287947"/>
                  </a:lnTo>
                  <a:lnTo>
                    <a:pt x="354177" y="288201"/>
                  </a:lnTo>
                  <a:lnTo>
                    <a:pt x="353834" y="287947"/>
                  </a:lnTo>
                  <a:lnTo>
                    <a:pt x="353733" y="286804"/>
                  </a:lnTo>
                  <a:lnTo>
                    <a:pt x="353161" y="284772"/>
                  </a:lnTo>
                  <a:lnTo>
                    <a:pt x="351447" y="281978"/>
                  </a:lnTo>
                  <a:lnTo>
                    <a:pt x="350723" y="282740"/>
                  </a:lnTo>
                  <a:lnTo>
                    <a:pt x="350812" y="283375"/>
                  </a:lnTo>
                  <a:lnTo>
                    <a:pt x="351066" y="284137"/>
                  </a:lnTo>
                  <a:lnTo>
                    <a:pt x="351066" y="286169"/>
                  </a:lnTo>
                  <a:lnTo>
                    <a:pt x="351688" y="287947"/>
                  </a:lnTo>
                  <a:lnTo>
                    <a:pt x="351790" y="288582"/>
                  </a:lnTo>
                  <a:lnTo>
                    <a:pt x="352094" y="288963"/>
                  </a:lnTo>
                  <a:lnTo>
                    <a:pt x="351447" y="289344"/>
                  </a:lnTo>
                  <a:lnTo>
                    <a:pt x="351066" y="289344"/>
                  </a:lnTo>
                  <a:lnTo>
                    <a:pt x="350380" y="289598"/>
                  </a:lnTo>
                  <a:lnTo>
                    <a:pt x="349694" y="286804"/>
                  </a:lnTo>
                  <a:lnTo>
                    <a:pt x="347992" y="284518"/>
                  </a:lnTo>
                  <a:lnTo>
                    <a:pt x="347611" y="284772"/>
                  </a:lnTo>
                  <a:lnTo>
                    <a:pt x="347281" y="284772"/>
                  </a:lnTo>
                  <a:lnTo>
                    <a:pt x="347357" y="288963"/>
                  </a:lnTo>
                  <a:lnTo>
                    <a:pt x="347611" y="290360"/>
                  </a:lnTo>
                  <a:lnTo>
                    <a:pt x="344868" y="291376"/>
                  </a:lnTo>
                  <a:lnTo>
                    <a:pt x="344868" y="290741"/>
                  </a:lnTo>
                  <a:lnTo>
                    <a:pt x="344500" y="289979"/>
                  </a:lnTo>
                  <a:lnTo>
                    <a:pt x="344449" y="289344"/>
                  </a:lnTo>
                  <a:lnTo>
                    <a:pt x="343814" y="286804"/>
                  </a:lnTo>
                  <a:lnTo>
                    <a:pt x="342785" y="284772"/>
                  </a:lnTo>
                  <a:lnTo>
                    <a:pt x="341401" y="285534"/>
                  </a:lnTo>
                  <a:lnTo>
                    <a:pt x="341452" y="288201"/>
                  </a:lnTo>
                  <a:lnTo>
                    <a:pt x="342074" y="290741"/>
                  </a:lnTo>
                  <a:lnTo>
                    <a:pt x="342417" y="290995"/>
                  </a:lnTo>
                  <a:lnTo>
                    <a:pt x="342417" y="292011"/>
                  </a:lnTo>
                  <a:lnTo>
                    <a:pt x="341757" y="292011"/>
                  </a:lnTo>
                  <a:lnTo>
                    <a:pt x="340702" y="292392"/>
                  </a:lnTo>
                  <a:lnTo>
                    <a:pt x="340093" y="292747"/>
                  </a:lnTo>
                  <a:lnTo>
                    <a:pt x="340029" y="292011"/>
                  </a:lnTo>
                  <a:lnTo>
                    <a:pt x="339674" y="290995"/>
                  </a:lnTo>
                  <a:lnTo>
                    <a:pt x="339305" y="290360"/>
                  </a:lnTo>
                  <a:lnTo>
                    <a:pt x="338302" y="287947"/>
                  </a:lnTo>
                  <a:lnTo>
                    <a:pt x="337223" y="286550"/>
                  </a:lnTo>
                  <a:lnTo>
                    <a:pt x="336575" y="286804"/>
                  </a:lnTo>
                  <a:lnTo>
                    <a:pt x="336219" y="287185"/>
                  </a:lnTo>
                  <a:lnTo>
                    <a:pt x="336575" y="289344"/>
                  </a:lnTo>
                  <a:lnTo>
                    <a:pt x="337947" y="292011"/>
                  </a:lnTo>
                  <a:lnTo>
                    <a:pt x="337947" y="292773"/>
                  </a:lnTo>
                  <a:lnTo>
                    <a:pt x="338302" y="293154"/>
                  </a:lnTo>
                  <a:lnTo>
                    <a:pt x="338963" y="294424"/>
                  </a:lnTo>
                  <a:lnTo>
                    <a:pt x="339674" y="295186"/>
                  </a:lnTo>
                  <a:lnTo>
                    <a:pt x="340029" y="295186"/>
                  </a:lnTo>
                  <a:lnTo>
                    <a:pt x="340271" y="294932"/>
                  </a:lnTo>
                  <a:lnTo>
                    <a:pt x="340194" y="293408"/>
                  </a:lnTo>
                  <a:lnTo>
                    <a:pt x="340131" y="293154"/>
                  </a:lnTo>
                  <a:lnTo>
                    <a:pt x="340093" y="292773"/>
                  </a:lnTo>
                  <a:lnTo>
                    <a:pt x="342785" y="292773"/>
                  </a:lnTo>
                  <a:lnTo>
                    <a:pt x="343484" y="294170"/>
                  </a:lnTo>
                  <a:lnTo>
                    <a:pt x="344157" y="295186"/>
                  </a:lnTo>
                  <a:lnTo>
                    <a:pt x="344500" y="294805"/>
                  </a:lnTo>
                  <a:lnTo>
                    <a:pt x="344868" y="294805"/>
                  </a:lnTo>
                  <a:lnTo>
                    <a:pt x="345071" y="294170"/>
                  </a:lnTo>
                  <a:lnTo>
                    <a:pt x="344957" y="292773"/>
                  </a:lnTo>
                  <a:lnTo>
                    <a:pt x="344868" y="292392"/>
                  </a:lnTo>
                  <a:lnTo>
                    <a:pt x="345897" y="292011"/>
                  </a:lnTo>
                  <a:lnTo>
                    <a:pt x="346951" y="292011"/>
                  </a:lnTo>
                  <a:lnTo>
                    <a:pt x="347992" y="291757"/>
                  </a:lnTo>
                  <a:lnTo>
                    <a:pt x="348284" y="293154"/>
                  </a:lnTo>
                  <a:lnTo>
                    <a:pt x="348335" y="295186"/>
                  </a:lnTo>
                  <a:lnTo>
                    <a:pt x="350062" y="294424"/>
                  </a:lnTo>
                  <a:lnTo>
                    <a:pt x="351447" y="293789"/>
                  </a:lnTo>
                  <a:lnTo>
                    <a:pt x="351370" y="292773"/>
                  </a:lnTo>
                  <a:lnTo>
                    <a:pt x="351155" y="291757"/>
                  </a:lnTo>
                  <a:lnTo>
                    <a:pt x="351066" y="291376"/>
                  </a:lnTo>
                  <a:lnTo>
                    <a:pt x="351447" y="291376"/>
                  </a:lnTo>
                  <a:lnTo>
                    <a:pt x="352094" y="290995"/>
                  </a:lnTo>
                  <a:lnTo>
                    <a:pt x="352818" y="290995"/>
                  </a:lnTo>
                  <a:lnTo>
                    <a:pt x="353529" y="292011"/>
                  </a:lnTo>
                  <a:lnTo>
                    <a:pt x="354177" y="293154"/>
                  </a:lnTo>
                  <a:lnTo>
                    <a:pt x="354545" y="293154"/>
                  </a:lnTo>
                  <a:lnTo>
                    <a:pt x="354888" y="292773"/>
                  </a:lnTo>
                  <a:lnTo>
                    <a:pt x="354812" y="291757"/>
                  </a:lnTo>
                  <a:lnTo>
                    <a:pt x="354545" y="290995"/>
                  </a:lnTo>
                  <a:lnTo>
                    <a:pt x="354545" y="290741"/>
                  </a:lnTo>
                  <a:lnTo>
                    <a:pt x="355206" y="290360"/>
                  </a:lnTo>
                  <a:lnTo>
                    <a:pt x="356260" y="290360"/>
                  </a:lnTo>
                  <a:lnTo>
                    <a:pt x="356641" y="290741"/>
                  </a:lnTo>
                  <a:lnTo>
                    <a:pt x="356641" y="291376"/>
                  </a:lnTo>
                  <a:lnTo>
                    <a:pt x="356984" y="291757"/>
                  </a:lnTo>
                  <a:lnTo>
                    <a:pt x="356984" y="292773"/>
                  </a:lnTo>
                  <a:lnTo>
                    <a:pt x="357289" y="293408"/>
                  </a:lnTo>
                  <a:lnTo>
                    <a:pt x="358343" y="293408"/>
                  </a:lnTo>
                  <a:lnTo>
                    <a:pt x="358343" y="292392"/>
                  </a:lnTo>
                  <a:lnTo>
                    <a:pt x="358724" y="291376"/>
                  </a:lnTo>
                  <a:lnTo>
                    <a:pt x="358724" y="290360"/>
                  </a:lnTo>
                  <a:lnTo>
                    <a:pt x="358724" y="289979"/>
                  </a:lnTo>
                  <a:lnTo>
                    <a:pt x="359371" y="289598"/>
                  </a:lnTo>
                  <a:lnTo>
                    <a:pt x="360413" y="289598"/>
                  </a:lnTo>
                  <a:lnTo>
                    <a:pt x="361124" y="289344"/>
                  </a:lnTo>
                  <a:lnTo>
                    <a:pt x="362178" y="291376"/>
                  </a:lnTo>
                  <a:lnTo>
                    <a:pt x="360832" y="300824"/>
                  </a:lnTo>
                  <a:lnTo>
                    <a:pt x="362826" y="295948"/>
                  </a:lnTo>
                  <a:lnTo>
                    <a:pt x="363143" y="294170"/>
                  </a:lnTo>
                  <a:lnTo>
                    <a:pt x="363207" y="288963"/>
                  </a:lnTo>
                  <a:lnTo>
                    <a:pt x="364236" y="288582"/>
                  </a:lnTo>
                  <a:lnTo>
                    <a:pt x="364909" y="288201"/>
                  </a:lnTo>
                  <a:lnTo>
                    <a:pt x="365950" y="287947"/>
                  </a:lnTo>
                  <a:lnTo>
                    <a:pt x="365950" y="292773"/>
                  </a:lnTo>
                  <a:lnTo>
                    <a:pt x="363855" y="297218"/>
                  </a:lnTo>
                  <a:lnTo>
                    <a:pt x="364236" y="302044"/>
                  </a:lnTo>
                  <a:lnTo>
                    <a:pt x="368312" y="296710"/>
                  </a:lnTo>
                  <a:lnTo>
                    <a:pt x="368223" y="290360"/>
                  </a:lnTo>
                  <a:lnTo>
                    <a:pt x="368109" y="289344"/>
                  </a:lnTo>
                  <a:lnTo>
                    <a:pt x="368020" y="287566"/>
                  </a:lnTo>
                  <a:lnTo>
                    <a:pt x="368719" y="287566"/>
                  </a:lnTo>
                  <a:lnTo>
                    <a:pt x="369392" y="287185"/>
                  </a:lnTo>
                  <a:lnTo>
                    <a:pt x="370484" y="286804"/>
                  </a:lnTo>
                  <a:lnTo>
                    <a:pt x="370586" y="288582"/>
                  </a:lnTo>
                  <a:lnTo>
                    <a:pt x="370941" y="290741"/>
                  </a:lnTo>
                  <a:lnTo>
                    <a:pt x="371055" y="292392"/>
                  </a:lnTo>
                  <a:lnTo>
                    <a:pt x="369773" y="297599"/>
                  </a:lnTo>
                  <a:lnTo>
                    <a:pt x="373227" y="294424"/>
                  </a:lnTo>
                  <a:lnTo>
                    <a:pt x="373557" y="291757"/>
                  </a:lnTo>
                  <a:lnTo>
                    <a:pt x="374523" y="286804"/>
                  </a:lnTo>
                  <a:lnTo>
                    <a:pt x="374573" y="286550"/>
                  </a:lnTo>
                  <a:lnTo>
                    <a:pt x="374916" y="284772"/>
                  </a:lnTo>
                  <a:lnTo>
                    <a:pt x="375310" y="282740"/>
                  </a:lnTo>
                  <a:lnTo>
                    <a:pt x="377367" y="282740"/>
                  </a:lnTo>
                  <a:lnTo>
                    <a:pt x="375958" y="295186"/>
                  </a:lnTo>
                  <a:lnTo>
                    <a:pt x="378421" y="292773"/>
                  </a:lnTo>
                  <a:lnTo>
                    <a:pt x="380072" y="288201"/>
                  </a:lnTo>
                  <a:lnTo>
                    <a:pt x="380199" y="287566"/>
                  </a:lnTo>
                  <a:lnTo>
                    <a:pt x="380796" y="280581"/>
                  </a:lnTo>
                  <a:lnTo>
                    <a:pt x="380822" y="280327"/>
                  </a:lnTo>
                  <a:lnTo>
                    <a:pt x="381876" y="280962"/>
                  </a:lnTo>
                  <a:lnTo>
                    <a:pt x="382054" y="282359"/>
                  </a:lnTo>
                  <a:lnTo>
                    <a:pt x="382143" y="283756"/>
                  </a:lnTo>
                  <a:lnTo>
                    <a:pt x="381546" y="288963"/>
                  </a:lnTo>
                  <a:lnTo>
                    <a:pt x="382905" y="289344"/>
                  </a:lnTo>
                  <a:lnTo>
                    <a:pt x="383006" y="287185"/>
                  </a:lnTo>
                  <a:lnTo>
                    <a:pt x="384276" y="282740"/>
                  </a:lnTo>
                  <a:lnTo>
                    <a:pt x="388302" y="295186"/>
                  </a:lnTo>
                  <a:lnTo>
                    <a:pt x="388772" y="296710"/>
                  </a:lnTo>
                  <a:lnTo>
                    <a:pt x="390410" y="303695"/>
                  </a:lnTo>
                  <a:lnTo>
                    <a:pt x="391210" y="311061"/>
                  </a:lnTo>
                  <a:lnTo>
                    <a:pt x="390499" y="311823"/>
                  </a:lnTo>
                  <a:lnTo>
                    <a:pt x="389128" y="313093"/>
                  </a:lnTo>
                  <a:lnTo>
                    <a:pt x="389813" y="308648"/>
                  </a:lnTo>
                  <a:lnTo>
                    <a:pt x="388099" y="302425"/>
                  </a:lnTo>
                  <a:lnTo>
                    <a:pt x="384619" y="295948"/>
                  </a:lnTo>
                  <a:lnTo>
                    <a:pt x="386740" y="310426"/>
                  </a:lnTo>
                  <a:lnTo>
                    <a:pt x="386740" y="315887"/>
                  </a:lnTo>
                  <a:lnTo>
                    <a:pt x="386359" y="316268"/>
                  </a:lnTo>
                  <a:lnTo>
                    <a:pt x="385635" y="316649"/>
                  </a:lnTo>
                  <a:lnTo>
                    <a:pt x="385635" y="316903"/>
                  </a:lnTo>
                  <a:lnTo>
                    <a:pt x="385330" y="312839"/>
                  </a:lnTo>
                  <a:lnTo>
                    <a:pt x="383616" y="307632"/>
                  </a:lnTo>
                  <a:lnTo>
                    <a:pt x="380822" y="302425"/>
                  </a:lnTo>
                  <a:lnTo>
                    <a:pt x="381876" y="308013"/>
                  </a:lnTo>
                  <a:lnTo>
                    <a:pt x="382562" y="314236"/>
                  </a:lnTo>
                  <a:lnTo>
                    <a:pt x="382905" y="319443"/>
                  </a:lnTo>
                  <a:lnTo>
                    <a:pt x="382193" y="320078"/>
                  </a:lnTo>
                  <a:lnTo>
                    <a:pt x="381546" y="320459"/>
                  </a:lnTo>
                  <a:lnTo>
                    <a:pt x="380822" y="321094"/>
                  </a:lnTo>
                  <a:lnTo>
                    <a:pt x="380822" y="317284"/>
                  </a:lnTo>
                  <a:lnTo>
                    <a:pt x="379082" y="312839"/>
                  </a:lnTo>
                  <a:lnTo>
                    <a:pt x="376682" y="308013"/>
                  </a:lnTo>
                  <a:lnTo>
                    <a:pt x="377507" y="314236"/>
                  </a:lnTo>
                  <a:lnTo>
                    <a:pt x="378040" y="318681"/>
                  </a:lnTo>
                  <a:lnTo>
                    <a:pt x="378421" y="323507"/>
                  </a:lnTo>
                  <a:lnTo>
                    <a:pt x="377367" y="324269"/>
                  </a:lnTo>
                  <a:lnTo>
                    <a:pt x="375653" y="325920"/>
                  </a:lnTo>
                  <a:lnTo>
                    <a:pt x="374967" y="322872"/>
                  </a:lnTo>
                  <a:lnTo>
                    <a:pt x="373875" y="319697"/>
                  </a:lnTo>
                  <a:lnTo>
                    <a:pt x="372198" y="316649"/>
                  </a:lnTo>
                  <a:lnTo>
                    <a:pt x="372884" y="320459"/>
                  </a:lnTo>
                  <a:lnTo>
                    <a:pt x="373557" y="327698"/>
                  </a:lnTo>
                  <a:lnTo>
                    <a:pt x="372503" y="328333"/>
                  </a:lnTo>
                  <a:lnTo>
                    <a:pt x="371487" y="329476"/>
                  </a:lnTo>
                  <a:lnTo>
                    <a:pt x="370484" y="330111"/>
                  </a:lnTo>
                  <a:lnTo>
                    <a:pt x="369773" y="328079"/>
                  </a:lnTo>
                  <a:lnTo>
                    <a:pt x="369062" y="325539"/>
                  </a:lnTo>
                  <a:lnTo>
                    <a:pt x="367690" y="323253"/>
                  </a:lnTo>
                  <a:lnTo>
                    <a:pt x="368414" y="328714"/>
                  </a:lnTo>
                  <a:lnTo>
                    <a:pt x="368719" y="331508"/>
                  </a:lnTo>
                  <a:lnTo>
                    <a:pt x="368020" y="332143"/>
                  </a:lnTo>
                  <a:lnTo>
                    <a:pt x="367004" y="332905"/>
                  </a:lnTo>
                  <a:lnTo>
                    <a:pt x="366318" y="333540"/>
                  </a:lnTo>
                  <a:lnTo>
                    <a:pt x="365518" y="331508"/>
                  </a:lnTo>
                  <a:lnTo>
                    <a:pt x="364909" y="329730"/>
                  </a:lnTo>
                  <a:lnTo>
                    <a:pt x="363855" y="328079"/>
                  </a:lnTo>
                  <a:lnTo>
                    <a:pt x="364286" y="330492"/>
                  </a:lnTo>
                  <a:lnTo>
                    <a:pt x="364909" y="334556"/>
                  </a:lnTo>
                  <a:lnTo>
                    <a:pt x="365290" y="334302"/>
                  </a:lnTo>
                  <a:lnTo>
                    <a:pt x="362178" y="336969"/>
                  </a:lnTo>
                  <a:lnTo>
                    <a:pt x="358724" y="339509"/>
                  </a:lnTo>
                  <a:lnTo>
                    <a:pt x="355587" y="342176"/>
                  </a:lnTo>
                  <a:lnTo>
                    <a:pt x="368287" y="334302"/>
                  </a:lnTo>
                  <a:lnTo>
                    <a:pt x="369506" y="333540"/>
                  </a:lnTo>
                  <a:lnTo>
                    <a:pt x="375043" y="330111"/>
                  </a:lnTo>
                  <a:lnTo>
                    <a:pt x="381800" y="325920"/>
                  </a:lnTo>
                  <a:lnTo>
                    <a:pt x="389572" y="321094"/>
                  </a:lnTo>
                  <a:lnTo>
                    <a:pt x="391210" y="320078"/>
                  </a:lnTo>
                  <a:lnTo>
                    <a:pt x="390842" y="322110"/>
                  </a:lnTo>
                  <a:lnTo>
                    <a:pt x="390194" y="324523"/>
                  </a:lnTo>
                  <a:lnTo>
                    <a:pt x="389128" y="327698"/>
                  </a:lnTo>
                  <a:lnTo>
                    <a:pt x="388442" y="326301"/>
                  </a:lnTo>
                  <a:lnTo>
                    <a:pt x="387731" y="325285"/>
                  </a:lnTo>
                  <a:lnTo>
                    <a:pt x="387083" y="324269"/>
                  </a:lnTo>
                  <a:lnTo>
                    <a:pt x="387388" y="325920"/>
                  </a:lnTo>
                  <a:lnTo>
                    <a:pt x="388099" y="327698"/>
                  </a:lnTo>
                  <a:lnTo>
                    <a:pt x="388226" y="328333"/>
                  </a:lnTo>
                  <a:lnTo>
                    <a:pt x="388327" y="329730"/>
                  </a:lnTo>
                  <a:lnTo>
                    <a:pt x="387731" y="331127"/>
                  </a:lnTo>
                  <a:lnTo>
                    <a:pt x="386740" y="332905"/>
                  </a:lnTo>
                  <a:lnTo>
                    <a:pt x="385635" y="334556"/>
                  </a:lnTo>
                  <a:lnTo>
                    <a:pt x="384632" y="332524"/>
                  </a:lnTo>
                  <a:lnTo>
                    <a:pt x="384276" y="331762"/>
                  </a:lnTo>
                  <a:lnTo>
                    <a:pt x="383247" y="330492"/>
                  </a:lnTo>
                  <a:lnTo>
                    <a:pt x="383959" y="332524"/>
                  </a:lnTo>
                  <a:lnTo>
                    <a:pt x="384276" y="334556"/>
                  </a:lnTo>
                  <a:lnTo>
                    <a:pt x="384987" y="336334"/>
                  </a:lnTo>
                  <a:lnTo>
                    <a:pt x="384276" y="337731"/>
                  </a:lnTo>
                  <a:lnTo>
                    <a:pt x="383247" y="339128"/>
                  </a:lnTo>
                  <a:lnTo>
                    <a:pt x="382562" y="340525"/>
                  </a:lnTo>
                  <a:lnTo>
                    <a:pt x="381876" y="339128"/>
                  </a:lnTo>
                  <a:lnTo>
                    <a:pt x="381152" y="338112"/>
                  </a:lnTo>
                  <a:lnTo>
                    <a:pt x="380504" y="336715"/>
                  </a:lnTo>
                  <a:lnTo>
                    <a:pt x="380961" y="339509"/>
                  </a:lnTo>
                  <a:lnTo>
                    <a:pt x="381190" y="340652"/>
                  </a:lnTo>
                  <a:lnTo>
                    <a:pt x="381546" y="342176"/>
                  </a:lnTo>
                  <a:lnTo>
                    <a:pt x="378421" y="347383"/>
                  </a:lnTo>
                  <a:lnTo>
                    <a:pt x="378040" y="345986"/>
                  </a:lnTo>
                  <a:lnTo>
                    <a:pt x="377710" y="344970"/>
                  </a:lnTo>
                  <a:lnTo>
                    <a:pt x="376682" y="343573"/>
                  </a:lnTo>
                  <a:lnTo>
                    <a:pt x="376986" y="345351"/>
                  </a:lnTo>
                  <a:lnTo>
                    <a:pt x="377710" y="348780"/>
                  </a:lnTo>
                  <a:lnTo>
                    <a:pt x="378421" y="348399"/>
                  </a:lnTo>
                  <a:lnTo>
                    <a:pt x="378421" y="348145"/>
                  </a:lnTo>
                  <a:lnTo>
                    <a:pt x="378993" y="347383"/>
                  </a:lnTo>
                  <a:lnTo>
                    <a:pt x="384073" y="340525"/>
                  </a:lnTo>
                  <a:lnTo>
                    <a:pt x="388366" y="334556"/>
                  </a:lnTo>
                  <a:lnTo>
                    <a:pt x="389648" y="332778"/>
                  </a:lnTo>
                  <a:lnTo>
                    <a:pt x="392734" y="327698"/>
                  </a:lnTo>
                  <a:lnTo>
                    <a:pt x="395046" y="323888"/>
                  </a:lnTo>
                  <a:lnTo>
                    <a:pt x="396811" y="320078"/>
                  </a:lnTo>
                  <a:lnTo>
                    <a:pt x="398284" y="316903"/>
                  </a:lnTo>
                  <a:lnTo>
                    <a:pt x="400050" y="313093"/>
                  </a:lnTo>
                  <a:lnTo>
                    <a:pt x="403466" y="306235"/>
                  </a:lnTo>
                  <a:lnTo>
                    <a:pt x="404583" y="30013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06" name="object 57"/>
            <p:cNvSpPr/>
            <p:nvPr/>
          </p:nvSpPr>
          <p:spPr>
            <a:xfrm>
              <a:off x="657720" y="911520"/>
              <a:ext cx="41760" cy="26640"/>
            </a:xfrm>
            <a:custGeom>
              <a:avLst/>
              <a:gdLst>
                <a:gd name="textAreaLeft" fmla="*/ 0 w 41760"/>
                <a:gd name="textAreaRight" fmla="*/ 42480 w 41760"/>
                <a:gd name="textAreaTop" fmla="*/ 0 h 26640"/>
                <a:gd name="textAreaBottom" fmla="*/ 27360 h 26640"/>
              </a:gdLst>
              <a:ahLst/>
              <a:cxnLst/>
              <a:rect l="textAreaLeft" t="textAreaTop" r="textAreaRight" b="textAreaBottom"/>
              <a:pathLst>
                <a:path w="69850" h="45084">
                  <a:moveTo>
                    <a:pt x="6565" y="10706"/>
                  </a:moveTo>
                  <a:lnTo>
                    <a:pt x="4851" y="6565"/>
                  </a:lnTo>
                  <a:lnTo>
                    <a:pt x="4483" y="5194"/>
                  </a:lnTo>
                  <a:lnTo>
                    <a:pt x="5194" y="3111"/>
                  </a:lnTo>
                  <a:lnTo>
                    <a:pt x="5511" y="1028"/>
                  </a:lnTo>
                  <a:lnTo>
                    <a:pt x="3759" y="0"/>
                  </a:lnTo>
                  <a:lnTo>
                    <a:pt x="2387" y="1701"/>
                  </a:lnTo>
                  <a:lnTo>
                    <a:pt x="685" y="4140"/>
                  </a:lnTo>
                  <a:lnTo>
                    <a:pt x="0" y="7937"/>
                  </a:lnTo>
                  <a:lnTo>
                    <a:pt x="2057" y="10363"/>
                  </a:lnTo>
                  <a:lnTo>
                    <a:pt x="4483" y="13512"/>
                  </a:lnTo>
                  <a:lnTo>
                    <a:pt x="6565" y="10706"/>
                  </a:lnTo>
                  <a:close/>
                </a:path>
                <a:path w="69850" h="45084">
                  <a:moveTo>
                    <a:pt x="13487" y="10693"/>
                  </a:moveTo>
                  <a:lnTo>
                    <a:pt x="12077" y="9664"/>
                  </a:lnTo>
                  <a:lnTo>
                    <a:pt x="10680" y="8305"/>
                  </a:lnTo>
                  <a:lnTo>
                    <a:pt x="10337" y="7239"/>
                  </a:lnTo>
                  <a:lnTo>
                    <a:pt x="10033" y="5524"/>
                  </a:lnTo>
                  <a:lnTo>
                    <a:pt x="9677" y="3771"/>
                  </a:lnTo>
                  <a:lnTo>
                    <a:pt x="7950" y="3771"/>
                  </a:lnTo>
                  <a:lnTo>
                    <a:pt x="7226" y="5181"/>
                  </a:lnTo>
                  <a:lnTo>
                    <a:pt x="6921" y="7594"/>
                  </a:lnTo>
                  <a:lnTo>
                    <a:pt x="7594" y="10693"/>
                  </a:lnTo>
                  <a:lnTo>
                    <a:pt x="10033" y="12090"/>
                  </a:lnTo>
                  <a:lnTo>
                    <a:pt x="12763" y="13500"/>
                  </a:lnTo>
                  <a:lnTo>
                    <a:pt x="13487" y="10693"/>
                  </a:lnTo>
                  <a:close/>
                </a:path>
                <a:path w="69850" h="45084">
                  <a:moveTo>
                    <a:pt x="63944" y="35293"/>
                  </a:moveTo>
                  <a:lnTo>
                    <a:pt x="63627" y="34226"/>
                  </a:lnTo>
                  <a:lnTo>
                    <a:pt x="63284" y="33883"/>
                  </a:lnTo>
                  <a:lnTo>
                    <a:pt x="61925" y="33540"/>
                  </a:lnTo>
                  <a:lnTo>
                    <a:pt x="60172" y="34226"/>
                  </a:lnTo>
                  <a:lnTo>
                    <a:pt x="58420" y="34937"/>
                  </a:lnTo>
                  <a:lnTo>
                    <a:pt x="57365" y="35979"/>
                  </a:lnTo>
                  <a:lnTo>
                    <a:pt x="57746" y="36664"/>
                  </a:lnTo>
                  <a:lnTo>
                    <a:pt x="58089" y="37338"/>
                  </a:lnTo>
                  <a:lnTo>
                    <a:pt x="59461" y="37338"/>
                  </a:lnTo>
                  <a:lnTo>
                    <a:pt x="61201" y="36664"/>
                  </a:lnTo>
                  <a:lnTo>
                    <a:pt x="62903" y="36309"/>
                  </a:lnTo>
                  <a:lnTo>
                    <a:pt x="63944" y="35293"/>
                  </a:lnTo>
                  <a:close/>
                </a:path>
                <a:path w="69850" h="45084">
                  <a:moveTo>
                    <a:pt x="69532" y="41503"/>
                  </a:moveTo>
                  <a:lnTo>
                    <a:pt x="69151" y="40474"/>
                  </a:lnTo>
                  <a:lnTo>
                    <a:pt x="68834" y="39420"/>
                  </a:lnTo>
                  <a:lnTo>
                    <a:pt x="66751" y="39420"/>
                  </a:lnTo>
                  <a:lnTo>
                    <a:pt x="64668" y="40474"/>
                  </a:lnTo>
                  <a:lnTo>
                    <a:pt x="62585" y="41160"/>
                  </a:lnTo>
                  <a:lnTo>
                    <a:pt x="60845" y="42545"/>
                  </a:lnTo>
                  <a:lnTo>
                    <a:pt x="61556" y="43599"/>
                  </a:lnTo>
                  <a:lnTo>
                    <a:pt x="61937" y="44272"/>
                  </a:lnTo>
                  <a:lnTo>
                    <a:pt x="63957" y="44615"/>
                  </a:lnTo>
                  <a:lnTo>
                    <a:pt x="66040" y="43599"/>
                  </a:lnTo>
                  <a:lnTo>
                    <a:pt x="68122" y="42875"/>
                  </a:lnTo>
                  <a:lnTo>
                    <a:pt x="69532" y="4150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pic>
          <p:nvPicPr>
            <p:cNvPr id="107" name="object 58"/>
            <p:cNvPicPr/>
            <p:nvPr/>
          </p:nvPicPr>
          <p:blipFill>
            <a:blip r:embed="rId26"/>
            <a:stretch/>
          </p:blipFill>
          <p:spPr>
            <a:xfrm>
              <a:off x="798840" y="810000"/>
              <a:ext cx="44640" cy="60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8" name="object 59"/>
            <p:cNvSpPr/>
            <p:nvPr/>
          </p:nvSpPr>
          <p:spPr>
            <a:xfrm>
              <a:off x="565200" y="509400"/>
              <a:ext cx="244080" cy="435600"/>
            </a:xfrm>
            <a:custGeom>
              <a:avLst/>
              <a:gdLst>
                <a:gd name="textAreaLeft" fmla="*/ 0 w 244080"/>
                <a:gd name="textAreaRight" fmla="*/ 244800 w 244080"/>
                <a:gd name="textAreaTop" fmla="*/ 0 h 435600"/>
                <a:gd name="textAreaBottom" fmla="*/ 436320 h 435600"/>
              </a:gdLst>
              <a:ahLst/>
              <a:cxnLst/>
              <a:rect l="textAreaLeft" t="textAreaTop" r="textAreaRight" b="textAreaBottom"/>
              <a:pathLst>
                <a:path w="403859" h="719455">
                  <a:moveTo>
                    <a:pt x="13843" y="674827"/>
                  </a:moveTo>
                  <a:lnTo>
                    <a:pt x="12141" y="672401"/>
                  </a:lnTo>
                  <a:lnTo>
                    <a:pt x="8305" y="669632"/>
                  </a:lnTo>
                  <a:lnTo>
                    <a:pt x="13512" y="671029"/>
                  </a:lnTo>
                  <a:lnTo>
                    <a:pt x="13512" y="668235"/>
                  </a:lnTo>
                  <a:lnTo>
                    <a:pt x="11099" y="665835"/>
                  </a:lnTo>
                  <a:lnTo>
                    <a:pt x="6934" y="663752"/>
                  </a:lnTo>
                  <a:lnTo>
                    <a:pt x="10388" y="663752"/>
                  </a:lnTo>
                  <a:lnTo>
                    <a:pt x="8648" y="658901"/>
                  </a:lnTo>
                  <a:lnTo>
                    <a:pt x="5537" y="657504"/>
                  </a:lnTo>
                  <a:lnTo>
                    <a:pt x="2806" y="661327"/>
                  </a:lnTo>
                  <a:lnTo>
                    <a:pt x="0" y="665454"/>
                  </a:lnTo>
                  <a:lnTo>
                    <a:pt x="723" y="670661"/>
                  </a:lnTo>
                  <a:lnTo>
                    <a:pt x="4178" y="674827"/>
                  </a:lnTo>
                  <a:lnTo>
                    <a:pt x="6261" y="677265"/>
                  </a:lnTo>
                  <a:lnTo>
                    <a:pt x="8648" y="677938"/>
                  </a:lnTo>
                  <a:lnTo>
                    <a:pt x="11099" y="677938"/>
                  </a:lnTo>
                  <a:lnTo>
                    <a:pt x="9702" y="674103"/>
                  </a:lnTo>
                  <a:lnTo>
                    <a:pt x="13843" y="676910"/>
                  </a:lnTo>
                  <a:lnTo>
                    <a:pt x="13843" y="674827"/>
                  </a:lnTo>
                  <a:close/>
                </a:path>
                <a:path w="403859" h="719455">
                  <a:moveTo>
                    <a:pt x="19405" y="669315"/>
                  </a:moveTo>
                  <a:lnTo>
                    <a:pt x="19024" y="667219"/>
                  </a:lnTo>
                  <a:lnTo>
                    <a:pt x="18694" y="665137"/>
                  </a:lnTo>
                  <a:lnTo>
                    <a:pt x="17665" y="663422"/>
                  </a:lnTo>
                  <a:lnTo>
                    <a:pt x="16294" y="663765"/>
                  </a:lnTo>
                  <a:lnTo>
                    <a:pt x="15240" y="663765"/>
                  </a:lnTo>
                  <a:lnTo>
                    <a:pt x="14541" y="665822"/>
                  </a:lnTo>
                  <a:lnTo>
                    <a:pt x="14541" y="667905"/>
                  </a:lnTo>
                  <a:lnTo>
                    <a:pt x="14922" y="670001"/>
                  </a:lnTo>
                  <a:lnTo>
                    <a:pt x="16294" y="671703"/>
                  </a:lnTo>
                  <a:lnTo>
                    <a:pt x="17322" y="671360"/>
                  </a:lnTo>
                  <a:lnTo>
                    <a:pt x="18694" y="671017"/>
                  </a:lnTo>
                  <a:lnTo>
                    <a:pt x="19405" y="669315"/>
                  </a:lnTo>
                  <a:close/>
                </a:path>
                <a:path w="403859" h="719455">
                  <a:moveTo>
                    <a:pt x="22136" y="655764"/>
                  </a:moveTo>
                  <a:lnTo>
                    <a:pt x="14198" y="649211"/>
                  </a:lnTo>
                  <a:lnTo>
                    <a:pt x="14198" y="646468"/>
                  </a:lnTo>
                  <a:lnTo>
                    <a:pt x="11798" y="643699"/>
                  </a:lnTo>
                  <a:lnTo>
                    <a:pt x="7962" y="640245"/>
                  </a:lnTo>
                  <a:lnTo>
                    <a:pt x="6604" y="635050"/>
                  </a:lnTo>
                  <a:lnTo>
                    <a:pt x="5549" y="632955"/>
                  </a:lnTo>
                  <a:lnTo>
                    <a:pt x="1066" y="634707"/>
                  </a:lnTo>
                  <a:lnTo>
                    <a:pt x="4521" y="649211"/>
                  </a:lnTo>
                  <a:lnTo>
                    <a:pt x="4521" y="654062"/>
                  </a:lnTo>
                  <a:lnTo>
                    <a:pt x="6604" y="656488"/>
                  </a:lnTo>
                  <a:lnTo>
                    <a:pt x="10096" y="657504"/>
                  </a:lnTo>
                  <a:lnTo>
                    <a:pt x="20764" y="658571"/>
                  </a:lnTo>
                  <a:lnTo>
                    <a:pt x="22136" y="655764"/>
                  </a:lnTo>
                  <a:close/>
                </a:path>
                <a:path w="403859" h="719455">
                  <a:moveTo>
                    <a:pt x="68186" y="54635"/>
                  </a:moveTo>
                  <a:lnTo>
                    <a:pt x="65379" y="52590"/>
                  </a:lnTo>
                  <a:lnTo>
                    <a:pt x="57785" y="51181"/>
                  </a:lnTo>
                  <a:lnTo>
                    <a:pt x="54330" y="51523"/>
                  </a:lnTo>
                  <a:lnTo>
                    <a:pt x="51219" y="53975"/>
                  </a:lnTo>
                  <a:lnTo>
                    <a:pt x="50190" y="58813"/>
                  </a:lnTo>
                  <a:lnTo>
                    <a:pt x="49847" y="63995"/>
                  </a:lnTo>
                  <a:lnTo>
                    <a:pt x="50850" y="63665"/>
                  </a:lnTo>
                  <a:lnTo>
                    <a:pt x="53301" y="60185"/>
                  </a:lnTo>
                  <a:lnTo>
                    <a:pt x="55016" y="56045"/>
                  </a:lnTo>
                  <a:lnTo>
                    <a:pt x="58496" y="54635"/>
                  </a:lnTo>
                  <a:lnTo>
                    <a:pt x="64693" y="55702"/>
                  </a:lnTo>
                  <a:lnTo>
                    <a:pt x="67805" y="55346"/>
                  </a:lnTo>
                  <a:lnTo>
                    <a:pt x="68186" y="54635"/>
                  </a:lnTo>
                  <a:close/>
                </a:path>
                <a:path w="403859" h="719455">
                  <a:moveTo>
                    <a:pt x="72288" y="70929"/>
                  </a:moveTo>
                  <a:lnTo>
                    <a:pt x="71970" y="69532"/>
                  </a:lnTo>
                  <a:lnTo>
                    <a:pt x="69545" y="68846"/>
                  </a:lnTo>
                  <a:lnTo>
                    <a:pt x="65062" y="71958"/>
                  </a:lnTo>
                  <a:lnTo>
                    <a:pt x="61239" y="73329"/>
                  </a:lnTo>
                  <a:lnTo>
                    <a:pt x="58127" y="74041"/>
                  </a:lnTo>
                  <a:lnTo>
                    <a:pt x="65366" y="69189"/>
                  </a:lnTo>
                  <a:lnTo>
                    <a:pt x="66433" y="67475"/>
                  </a:lnTo>
                  <a:lnTo>
                    <a:pt x="67449" y="66421"/>
                  </a:lnTo>
                  <a:lnTo>
                    <a:pt x="68821" y="66078"/>
                  </a:lnTo>
                  <a:lnTo>
                    <a:pt x="70916" y="66763"/>
                  </a:lnTo>
                  <a:lnTo>
                    <a:pt x="70916" y="65011"/>
                  </a:lnTo>
                  <a:lnTo>
                    <a:pt x="70256" y="63309"/>
                  </a:lnTo>
                  <a:lnTo>
                    <a:pt x="67805" y="62623"/>
                  </a:lnTo>
                  <a:lnTo>
                    <a:pt x="62979" y="62623"/>
                  </a:lnTo>
                  <a:lnTo>
                    <a:pt x="58127" y="66078"/>
                  </a:lnTo>
                  <a:lnTo>
                    <a:pt x="53644" y="70929"/>
                  </a:lnTo>
                  <a:lnTo>
                    <a:pt x="56413" y="65011"/>
                  </a:lnTo>
                  <a:lnTo>
                    <a:pt x="60553" y="61556"/>
                  </a:lnTo>
                  <a:lnTo>
                    <a:pt x="66802" y="61556"/>
                  </a:lnTo>
                  <a:lnTo>
                    <a:pt x="67157" y="59817"/>
                  </a:lnTo>
                  <a:lnTo>
                    <a:pt x="66802" y="58458"/>
                  </a:lnTo>
                  <a:lnTo>
                    <a:pt x="65062" y="57073"/>
                  </a:lnTo>
                  <a:lnTo>
                    <a:pt x="61239" y="56718"/>
                  </a:lnTo>
                  <a:lnTo>
                    <a:pt x="57429" y="57797"/>
                  </a:lnTo>
                  <a:lnTo>
                    <a:pt x="54330" y="60198"/>
                  </a:lnTo>
                  <a:lnTo>
                    <a:pt x="49136" y="66421"/>
                  </a:lnTo>
                  <a:lnTo>
                    <a:pt x="46736" y="69532"/>
                  </a:lnTo>
                  <a:lnTo>
                    <a:pt x="47383" y="72986"/>
                  </a:lnTo>
                  <a:lnTo>
                    <a:pt x="51562" y="77127"/>
                  </a:lnTo>
                  <a:lnTo>
                    <a:pt x="57073" y="84061"/>
                  </a:lnTo>
                  <a:lnTo>
                    <a:pt x="61963" y="87515"/>
                  </a:lnTo>
                  <a:lnTo>
                    <a:pt x="64350" y="86804"/>
                  </a:lnTo>
                  <a:lnTo>
                    <a:pt x="63690" y="81635"/>
                  </a:lnTo>
                  <a:lnTo>
                    <a:pt x="62979" y="78193"/>
                  </a:lnTo>
                  <a:lnTo>
                    <a:pt x="64008" y="76784"/>
                  </a:lnTo>
                  <a:lnTo>
                    <a:pt x="67157" y="76784"/>
                  </a:lnTo>
                  <a:lnTo>
                    <a:pt x="69202" y="76441"/>
                  </a:lnTo>
                  <a:lnTo>
                    <a:pt x="70561" y="75412"/>
                  </a:lnTo>
                  <a:lnTo>
                    <a:pt x="71628" y="73660"/>
                  </a:lnTo>
                  <a:lnTo>
                    <a:pt x="72288" y="70929"/>
                  </a:lnTo>
                  <a:close/>
                </a:path>
                <a:path w="403859" h="719455">
                  <a:moveTo>
                    <a:pt x="76136" y="74028"/>
                  </a:moveTo>
                  <a:lnTo>
                    <a:pt x="75095" y="73317"/>
                  </a:lnTo>
                  <a:lnTo>
                    <a:pt x="74383" y="73317"/>
                  </a:lnTo>
                  <a:lnTo>
                    <a:pt x="73355" y="73317"/>
                  </a:lnTo>
                  <a:lnTo>
                    <a:pt x="72631" y="74028"/>
                  </a:lnTo>
                  <a:lnTo>
                    <a:pt x="72631" y="76428"/>
                  </a:lnTo>
                  <a:lnTo>
                    <a:pt x="73355" y="77482"/>
                  </a:lnTo>
                  <a:lnTo>
                    <a:pt x="75095" y="77482"/>
                  </a:lnTo>
                  <a:lnTo>
                    <a:pt x="76136" y="76428"/>
                  </a:lnTo>
                  <a:lnTo>
                    <a:pt x="76136" y="74028"/>
                  </a:lnTo>
                  <a:close/>
                </a:path>
                <a:path w="403859" h="719455">
                  <a:moveTo>
                    <a:pt x="97548" y="394284"/>
                  </a:moveTo>
                  <a:lnTo>
                    <a:pt x="93192" y="402348"/>
                  </a:lnTo>
                  <a:lnTo>
                    <a:pt x="89687" y="410425"/>
                  </a:lnTo>
                  <a:lnTo>
                    <a:pt x="87350" y="418579"/>
                  </a:lnTo>
                  <a:lnTo>
                    <a:pt x="86499" y="426808"/>
                  </a:lnTo>
                  <a:lnTo>
                    <a:pt x="88747" y="418769"/>
                  </a:lnTo>
                  <a:lnTo>
                    <a:pt x="91363" y="410679"/>
                  </a:lnTo>
                  <a:lnTo>
                    <a:pt x="94310" y="402539"/>
                  </a:lnTo>
                  <a:lnTo>
                    <a:pt x="97548" y="394284"/>
                  </a:lnTo>
                  <a:close/>
                </a:path>
                <a:path w="403859" h="719455">
                  <a:moveTo>
                    <a:pt x="105841" y="148399"/>
                  </a:moveTo>
                  <a:lnTo>
                    <a:pt x="99758" y="137579"/>
                  </a:lnTo>
                  <a:lnTo>
                    <a:pt x="92951" y="127431"/>
                  </a:lnTo>
                  <a:lnTo>
                    <a:pt x="85407" y="118008"/>
                  </a:lnTo>
                  <a:lnTo>
                    <a:pt x="77177" y="109308"/>
                  </a:lnTo>
                  <a:lnTo>
                    <a:pt x="77825" y="121412"/>
                  </a:lnTo>
                  <a:lnTo>
                    <a:pt x="80289" y="116230"/>
                  </a:lnTo>
                  <a:lnTo>
                    <a:pt x="79235" y="122821"/>
                  </a:lnTo>
                  <a:lnTo>
                    <a:pt x="78549" y="128358"/>
                  </a:lnTo>
                  <a:lnTo>
                    <a:pt x="80949" y="135229"/>
                  </a:lnTo>
                  <a:lnTo>
                    <a:pt x="81661" y="124879"/>
                  </a:lnTo>
                  <a:lnTo>
                    <a:pt x="83019" y="121412"/>
                  </a:lnTo>
                  <a:lnTo>
                    <a:pt x="85115" y="123151"/>
                  </a:lnTo>
                  <a:lnTo>
                    <a:pt x="83019" y="136626"/>
                  </a:lnTo>
                  <a:lnTo>
                    <a:pt x="85115" y="141833"/>
                  </a:lnTo>
                  <a:lnTo>
                    <a:pt x="88607" y="132118"/>
                  </a:lnTo>
                  <a:lnTo>
                    <a:pt x="87896" y="151168"/>
                  </a:lnTo>
                  <a:lnTo>
                    <a:pt x="90995" y="154292"/>
                  </a:lnTo>
                  <a:lnTo>
                    <a:pt x="90627" y="143205"/>
                  </a:lnTo>
                  <a:lnTo>
                    <a:pt x="90995" y="135229"/>
                  </a:lnTo>
                  <a:lnTo>
                    <a:pt x="92710" y="136626"/>
                  </a:lnTo>
                  <a:lnTo>
                    <a:pt x="94792" y="149428"/>
                  </a:lnTo>
                  <a:lnTo>
                    <a:pt x="97256" y="140436"/>
                  </a:lnTo>
                  <a:lnTo>
                    <a:pt x="100672" y="161188"/>
                  </a:lnTo>
                  <a:lnTo>
                    <a:pt x="101727" y="163283"/>
                  </a:lnTo>
                  <a:lnTo>
                    <a:pt x="102082" y="156679"/>
                  </a:lnTo>
                  <a:lnTo>
                    <a:pt x="101727" y="146697"/>
                  </a:lnTo>
                  <a:lnTo>
                    <a:pt x="105841" y="161188"/>
                  </a:lnTo>
                  <a:lnTo>
                    <a:pt x="105841" y="148399"/>
                  </a:lnTo>
                  <a:close/>
                </a:path>
                <a:path w="403859" h="719455">
                  <a:moveTo>
                    <a:pt x="108280" y="482180"/>
                  </a:moveTo>
                  <a:lnTo>
                    <a:pt x="106197" y="482180"/>
                  </a:lnTo>
                  <a:lnTo>
                    <a:pt x="105524" y="485965"/>
                  </a:lnTo>
                  <a:lnTo>
                    <a:pt x="106908" y="486651"/>
                  </a:lnTo>
                  <a:lnTo>
                    <a:pt x="108280" y="482180"/>
                  </a:lnTo>
                  <a:close/>
                </a:path>
                <a:path w="403859" h="719455">
                  <a:moveTo>
                    <a:pt x="143217" y="135216"/>
                  </a:moveTo>
                  <a:lnTo>
                    <a:pt x="142544" y="135928"/>
                  </a:lnTo>
                  <a:lnTo>
                    <a:pt x="141478" y="136969"/>
                  </a:lnTo>
                  <a:lnTo>
                    <a:pt x="140830" y="136626"/>
                  </a:lnTo>
                  <a:lnTo>
                    <a:pt x="141478" y="137299"/>
                  </a:lnTo>
                  <a:lnTo>
                    <a:pt x="141135" y="138023"/>
                  </a:lnTo>
                  <a:lnTo>
                    <a:pt x="140830" y="139052"/>
                  </a:lnTo>
                  <a:lnTo>
                    <a:pt x="140449" y="140081"/>
                  </a:lnTo>
                  <a:lnTo>
                    <a:pt x="142189" y="138341"/>
                  </a:lnTo>
                  <a:lnTo>
                    <a:pt x="142849" y="137655"/>
                  </a:lnTo>
                  <a:lnTo>
                    <a:pt x="142951" y="136969"/>
                  </a:lnTo>
                  <a:lnTo>
                    <a:pt x="143217" y="135216"/>
                  </a:lnTo>
                  <a:close/>
                </a:path>
                <a:path w="403859" h="719455">
                  <a:moveTo>
                    <a:pt x="146316" y="151815"/>
                  </a:moveTo>
                  <a:lnTo>
                    <a:pt x="144945" y="153225"/>
                  </a:lnTo>
                  <a:lnTo>
                    <a:pt x="144259" y="154622"/>
                  </a:lnTo>
                  <a:lnTo>
                    <a:pt x="143916" y="156679"/>
                  </a:lnTo>
                  <a:lnTo>
                    <a:pt x="145669" y="154965"/>
                  </a:lnTo>
                  <a:lnTo>
                    <a:pt x="145999" y="154254"/>
                  </a:lnTo>
                  <a:lnTo>
                    <a:pt x="146316" y="151815"/>
                  </a:lnTo>
                  <a:close/>
                </a:path>
                <a:path w="403859" h="719455">
                  <a:moveTo>
                    <a:pt x="149771" y="358000"/>
                  </a:moveTo>
                  <a:lnTo>
                    <a:pt x="146685" y="357289"/>
                  </a:lnTo>
                  <a:lnTo>
                    <a:pt x="142862" y="357289"/>
                  </a:lnTo>
                  <a:lnTo>
                    <a:pt x="139103" y="357289"/>
                  </a:lnTo>
                  <a:lnTo>
                    <a:pt x="135966" y="358000"/>
                  </a:lnTo>
                  <a:lnTo>
                    <a:pt x="135966" y="359727"/>
                  </a:lnTo>
                  <a:lnTo>
                    <a:pt x="139103" y="360032"/>
                  </a:lnTo>
                  <a:lnTo>
                    <a:pt x="146685" y="360032"/>
                  </a:lnTo>
                  <a:lnTo>
                    <a:pt x="149771" y="359727"/>
                  </a:lnTo>
                  <a:lnTo>
                    <a:pt x="149771" y="358000"/>
                  </a:lnTo>
                  <a:close/>
                </a:path>
                <a:path w="403859" h="719455">
                  <a:moveTo>
                    <a:pt x="152222" y="350723"/>
                  </a:moveTo>
                  <a:lnTo>
                    <a:pt x="123875" y="350723"/>
                  </a:lnTo>
                  <a:lnTo>
                    <a:pt x="116598" y="352818"/>
                  </a:lnTo>
                  <a:lnTo>
                    <a:pt x="110032" y="358355"/>
                  </a:lnTo>
                  <a:lnTo>
                    <a:pt x="106921" y="360743"/>
                  </a:lnTo>
                  <a:lnTo>
                    <a:pt x="107238" y="364236"/>
                  </a:lnTo>
                  <a:lnTo>
                    <a:pt x="111404" y="362496"/>
                  </a:lnTo>
                  <a:lnTo>
                    <a:pt x="117144" y="359676"/>
                  </a:lnTo>
                  <a:lnTo>
                    <a:pt x="123037" y="357530"/>
                  </a:lnTo>
                  <a:lnTo>
                    <a:pt x="129247" y="356222"/>
                  </a:lnTo>
                  <a:lnTo>
                    <a:pt x="135953" y="355930"/>
                  </a:lnTo>
                  <a:lnTo>
                    <a:pt x="146316" y="355930"/>
                  </a:lnTo>
                  <a:lnTo>
                    <a:pt x="151511" y="356273"/>
                  </a:lnTo>
                  <a:lnTo>
                    <a:pt x="152222" y="350723"/>
                  </a:lnTo>
                  <a:close/>
                </a:path>
                <a:path w="403859" h="719455">
                  <a:moveTo>
                    <a:pt x="152222" y="142176"/>
                  </a:moveTo>
                  <a:lnTo>
                    <a:pt x="151866" y="142849"/>
                  </a:lnTo>
                  <a:lnTo>
                    <a:pt x="151155" y="143535"/>
                  </a:lnTo>
                  <a:lnTo>
                    <a:pt x="150482" y="144259"/>
                  </a:lnTo>
                  <a:lnTo>
                    <a:pt x="149796" y="143535"/>
                  </a:lnTo>
                  <a:lnTo>
                    <a:pt x="148755" y="142849"/>
                  </a:lnTo>
                  <a:lnTo>
                    <a:pt x="148043" y="142176"/>
                  </a:lnTo>
                  <a:lnTo>
                    <a:pt x="148755" y="140423"/>
                  </a:lnTo>
                  <a:lnTo>
                    <a:pt x="149479" y="138341"/>
                  </a:lnTo>
                  <a:lnTo>
                    <a:pt x="150126" y="135940"/>
                  </a:lnTo>
                  <a:lnTo>
                    <a:pt x="144945" y="141478"/>
                  </a:lnTo>
                  <a:lnTo>
                    <a:pt x="142544" y="147027"/>
                  </a:lnTo>
                  <a:lnTo>
                    <a:pt x="140106" y="154279"/>
                  </a:lnTo>
                  <a:lnTo>
                    <a:pt x="145999" y="146685"/>
                  </a:lnTo>
                  <a:lnTo>
                    <a:pt x="147701" y="142849"/>
                  </a:lnTo>
                  <a:lnTo>
                    <a:pt x="148399" y="143535"/>
                  </a:lnTo>
                  <a:lnTo>
                    <a:pt x="149479" y="144259"/>
                  </a:lnTo>
                  <a:lnTo>
                    <a:pt x="150126" y="144589"/>
                  </a:lnTo>
                  <a:lnTo>
                    <a:pt x="148755" y="146342"/>
                  </a:lnTo>
                  <a:lnTo>
                    <a:pt x="148399" y="148056"/>
                  </a:lnTo>
                  <a:lnTo>
                    <a:pt x="148043" y="150482"/>
                  </a:lnTo>
                  <a:lnTo>
                    <a:pt x="149796" y="148729"/>
                  </a:lnTo>
                  <a:lnTo>
                    <a:pt x="150850" y="147713"/>
                  </a:lnTo>
                  <a:lnTo>
                    <a:pt x="151498" y="145961"/>
                  </a:lnTo>
                  <a:lnTo>
                    <a:pt x="151866" y="146342"/>
                  </a:lnTo>
                  <a:lnTo>
                    <a:pt x="152222" y="145288"/>
                  </a:lnTo>
                  <a:lnTo>
                    <a:pt x="151866" y="145288"/>
                  </a:lnTo>
                  <a:lnTo>
                    <a:pt x="152222" y="144259"/>
                  </a:lnTo>
                  <a:lnTo>
                    <a:pt x="152222" y="142176"/>
                  </a:lnTo>
                  <a:close/>
                </a:path>
                <a:path w="403859" h="719455">
                  <a:moveTo>
                    <a:pt x="155663" y="535800"/>
                  </a:moveTo>
                  <a:lnTo>
                    <a:pt x="154609" y="534733"/>
                  </a:lnTo>
                  <a:lnTo>
                    <a:pt x="149783" y="530263"/>
                  </a:lnTo>
                  <a:lnTo>
                    <a:pt x="147396" y="531634"/>
                  </a:lnTo>
                  <a:lnTo>
                    <a:pt x="148767" y="532993"/>
                  </a:lnTo>
                  <a:lnTo>
                    <a:pt x="152222" y="536829"/>
                  </a:lnTo>
                  <a:lnTo>
                    <a:pt x="153238" y="537502"/>
                  </a:lnTo>
                  <a:lnTo>
                    <a:pt x="155663" y="535800"/>
                  </a:lnTo>
                  <a:close/>
                </a:path>
                <a:path w="403859" h="719455">
                  <a:moveTo>
                    <a:pt x="158102" y="532968"/>
                  </a:moveTo>
                  <a:lnTo>
                    <a:pt x="157073" y="531990"/>
                  </a:lnTo>
                  <a:lnTo>
                    <a:pt x="153631" y="528485"/>
                  </a:lnTo>
                  <a:lnTo>
                    <a:pt x="152908" y="527837"/>
                  </a:lnTo>
                  <a:lnTo>
                    <a:pt x="151168" y="529209"/>
                  </a:lnTo>
                  <a:lnTo>
                    <a:pt x="151879" y="530237"/>
                  </a:lnTo>
                  <a:lnTo>
                    <a:pt x="156006" y="534377"/>
                  </a:lnTo>
                  <a:lnTo>
                    <a:pt x="158102" y="532968"/>
                  </a:lnTo>
                  <a:close/>
                </a:path>
                <a:path w="403859" h="719455">
                  <a:moveTo>
                    <a:pt x="161188" y="530237"/>
                  </a:moveTo>
                  <a:lnTo>
                    <a:pt x="160185" y="529209"/>
                  </a:lnTo>
                  <a:lnTo>
                    <a:pt x="154990" y="524014"/>
                  </a:lnTo>
                  <a:lnTo>
                    <a:pt x="152590" y="525767"/>
                  </a:lnTo>
                  <a:lnTo>
                    <a:pt x="153962" y="527126"/>
                  </a:lnTo>
                  <a:lnTo>
                    <a:pt x="157784" y="530961"/>
                  </a:lnTo>
                  <a:lnTo>
                    <a:pt x="158445" y="531977"/>
                  </a:lnTo>
                  <a:lnTo>
                    <a:pt x="161188" y="530237"/>
                  </a:lnTo>
                  <a:close/>
                </a:path>
                <a:path w="403859" h="719455">
                  <a:moveTo>
                    <a:pt x="165709" y="161544"/>
                  </a:moveTo>
                  <a:lnTo>
                    <a:pt x="161544" y="163601"/>
                  </a:lnTo>
                  <a:lnTo>
                    <a:pt x="160515" y="166027"/>
                  </a:lnTo>
                  <a:lnTo>
                    <a:pt x="161544" y="169481"/>
                  </a:lnTo>
                  <a:lnTo>
                    <a:pt x="165366" y="168122"/>
                  </a:lnTo>
                  <a:lnTo>
                    <a:pt x="165709" y="166751"/>
                  </a:lnTo>
                  <a:lnTo>
                    <a:pt x="165709" y="161544"/>
                  </a:lnTo>
                  <a:close/>
                </a:path>
                <a:path w="403859" h="719455">
                  <a:moveTo>
                    <a:pt x="166738" y="151155"/>
                  </a:moveTo>
                  <a:lnTo>
                    <a:pt x="166077" y="151828"/>
                  </a:lnTo>
                  <a:lnTo>
                    <a:pt x="165366" y="152895"/>
                  </a:lnTo>
                  <a:lnTo>
                    <a:pt x="164655" y="153568"/>
                  </a:lnTo>
                  <a:lnTo>
                    <a:pt x="164338" y="153911"/>
                  </a:lnTo>
                  <a:lnTo>
                    <a:pt x="164007" y="154622"/>
                  </a:lnTo>
                  <a:lnTo>
                    <a:pt x="164007" y="154978"/>
                  </a:lnTo>
                  <a:lnTo>
                    <a:pt x="163283" y="155651"/>
                  </a:lnTo>
                  <a:lnTo>
                    <a:pt x="162902" y="156692"/>
                  </a:lnTo>
                  <a:lnTo>
                    <a:pt x="162598" y="158089"/>
                  </a:lnTo>
                  <a:lnTo>
                    <a:pt x="162255" y="159448"/>
                  </a:lnTo>
                  <a:lnTo>
                    <a:pt x="165366" y="156692"/>
                  </a:lnTo>
                  <a:lnTo>
                    <a:pt x="166395" y="155321"/>
                  </a:lnTo>
                  <a:lnTo>
                    <a:pt x="166738" y="151155"/>
                  </a:lnTo>
                  <a:close/>
                </a:path>
                <a:path w="403859" h="719455">
                  <a:moveTo>
                    <a:pt x="167106" y="526770"/>
                  </a:moveTo>
                  <a:lnTo>
                    <a:pt x="165354" y="525056"/>
                  </a:lnTo>
                  <a:lnTo>
                    <a:pt x="159131" y="518833"/>
                  </a:lnTo>
                  <a:lnTo>
                    <a:pt x="157429" y="517804"/>
                  </a:lnTo>
                  <a:lnTo>
                    <a:pt x="154305" y="520192"/>
                  </a:lnTo>
                  <a:lnTo>
                    <a:pt x="155676" y="521944"/>
                  </a:lnTo>
                  <a:lnTo>
                    <a:pt x="161912" y="528167"/>
                  </a:lnTo>
                  <a:lnTo>
                    <a:pt x="162928" y="529564"/>
                  </a:lnTo>
                  <a:lnTo>
                    <a:pt x="167106" y="526770"/>
                  </a:lnTo>
                  <a:close/>
                </a:path>
                <a:path w="403859" h="719455">
                  <a:moveTo>
                    <a:pt x="171564" y="283972"/>
                  </a:moveTo>
                  <a:lnTo>
                    <a:pt x="171221" y="283972"/>
                  </a:lnTo>
                  <a:lnTo>
                    <a:pt x="170573" y="283260"/>
                  </a:lnTo>
                  <a:lnTo>
                    <a:pt x="168821" y="285724"/>
                  </a:lnTo>
                  <a:lnTo>
                    <a:pt x="166395" y="288836"/>
                  </a:lnTo>
                  <a:lnTo>
                    <a:pt x="164338" y="291566"/>
                  </a:lnTo>
                  <a:lnTo>
                    <a:pt x="162915" y="294347"/>
                  </a:lnTo>
                  <a:lnTo>
                    <a:pt x="163283" y="294347"/>
                  </a:lnTo>
                  <a:lnTo>
                    <a:pt x="163626" y="294690"/>
                  </a:lnTo>
                  <a:lnTo>
                    <a:pt x="165709" y="292620"/>
                  </a:lnTo>
                  <a:lnTo>
                    <a:pt x="167792" y="289521"/>
                  </a:lnTo>
                  <a:lnTo>
                    <a:pt x="170192" y="286715"/>
                  </a:lnTo>
                  <a:lnTo>
                    <a:pt x="171564" y="283972"/>
                  </a:lnTo>
                  <a:close/>
                </a:path>
                <a:path w="403859" h="719455">
                  <a:moveTo>
                    <a:pt x="176403" y="153593"/>
                  </a:moveTo>
                  <a:lnTo>
                    <a:pt x="172643" y="143891"/>
                  </a:lnTo>
                  <a:lnTo>
                    <a:pt x="173659" y="154279"/>
                  </a:lnTo>
                  <a:lnTo>
                    <a:pt x="173291" y="158076"/>
                  </a:lnTo>
                  <a:lnTo>
                    <a:pt x="169837" y="166382"/>
                  </a:lnTo>
                  <a:lnTo>
                    <a:pt x="175755" y="156362"/>
                  </a:lnTo>
                  <a:lnTo>
                    <a:pt x="176403" y="153593"/>
                  </a:lnTo>
                  <a:close/>
                </a:path>
                <a:path w="403859" h="719455">
                  <a:moveTo>
                    <a:pt x="198907" y="20408"/>
                  </a:moveTo>
                  <a:lnTo>
                    <a:pt x="198208" y="20040"/>
                  </a:lnTo>
                  <a:lnTo>
                    <a:pt x="194411" y="21780"/>
                  </a:lnTo>
                  <a:lnTo>
                    <a:pt x="186461" y="25603"/>
                  </a:lnTo>
                  <a:lnTo>
                    <a:pt x="179539" y="28689"/>
                  </a:lnTo>
                  <a:lnTo>
                    <a:pt x="174371" y="30086"/>
                  </a:lnTo>
                  <a:lnTo>
                    <a:pt x="170548" y="30441"/>
                  </a:lnTo>
                  <a:lnTo>
                    <a:pt x="167093" y="30784"/>
                  </a:lnTo>
                  <a:lnTo>
                    <a:pt x="165722" y="32829"/>
                  </a:lnTo>
                  <a:lnTo>
                    <a:pt x="177114" y="35979"/>
                  </a:lnTo>
                  <a:lnTo>
                    <a:pt x="181597" y="33210"/>
                  </a:lnTo>
                  <a:lnTo>
                    <a:pt x="184708" y="31127"/>
                  </a:lnTo>
                  <a:lnTo>
                    <a:pt x="187845" y="28689"/>
                  </a:lnTo>
                  <a:lnTo>
                    <a:pt x="192328" y="26974"/>
                  </a:lnTo>
                  <a:lnTo>
                    <a:pt x="198907" y="20408"/>
                  </a:lnTo>
                  <a:close/>
                </a:path>
                <a:path w="403859" h="719455">
                  <a:moveTo>
                    <a:pt x="203746" y="29057"/>
                  </a:moveTo>
                  <a:lnTo>
                    <a:pt x="203403" y="28371"/>
                  </a:lnTo>
                  <a:lnTo>
                    <a:pt x="202374" y="28028"/>
                  </a:lnTo>
                  <a:lnTo>
                    <a:pt x="201358" y="28371"/>
                  </a:lnTo>
                  <a:lnTo>
                    <a:pt x="200291" y="28714"/>
                  </a:lnTo>
                  <a:lnTo>
                    <a:pt x="199605" y="29400"/>
                  </a:lnTo>
                  <a:lnTo>
                    <a:pt x="199605" y="30111"/>
                  </a:lnTo>
                  <a:lnTo>
                    <a:pt x="199923" y="30797"/>
                  </a:lnTo>
                  <a:lnTo>
                    <a:pt x="201002" y="31140"/>
                  </a:lnTo>
                  <a:lnTo>
                    <a:pt x="202044" y="30797"/>
                  </a:lnTo>
                  <a:lnTo>
                    <a:pt x="203022" y="30797"/>
                  </a:lnTo>
                  <a:lnTo>
                    <a:pt x="203746" y="29743"/>
                  </a:lnTo>
                  <a:lnTo>
                    <a:pt x="203746" y="29057"/>
                  </a:lnTo>
                  <a:close/>
                </a:path>
                <a:path w="403859" h="719455">
                  <a:moveTo>
                    <a:pt x="209283" y="68834"/>
                  </a:moveTo>
                  <a:lnTo>
                    <a:pt x="208572" y="64008"/>
                  </a:lnTo>
                  <a:lnTo>
                    <a:pt x="208229" y="61582"/>
                  </a:lnTo>
                  <a:lnTo>
                    <a:pt x="205486" y="61239"/>
                  </a:lnTo>
                  <a:lnTo>
                    <a:pt x="205828" y="64008"/>
                  </a:lnTo>
                  <a:lnTo>
                    <a:pt x="206540" y="67119"/>
                  </a:lnTo>
                  <a:lnTo>
                    <a:pt x="205828" y="69545"/>
                  </a:lnTo>
                  <a:lnTo>
                    <a:pt x="203403" y="72999"/>
                  </a:lnTo>
                  <a:lnTo>
                    <a:pt x="202006" y="75057"/>
                  </a:lnTo>
                  <a:lnTo>
                    <a:pt x="204457" y="76111"/>
                  </a:lnTo>
                  <a:lnTo>
                    <a:pt x="206184" y="75057"/>
                  </a:lnTo>
                  <a:lnTo>
                    <a:pt x="208572" y="72618"/>
                  </a:lnTo>
                  <a:lnTo>
                    <a:pt x="209283" y="68834"/>
                  </a:lnTo>
                  <a:close/>
                </a:path>
                <a:path w="403859" h="719455">
                  <a:moveTo>
                    <a:pt x="210324" y="294322"/>
                  </a:moveTo>
                  <a:lnTo>
                    <a:pt x="209651" y="293293"/>
                  </a:lnTo>
                  <a:lnTo>
                    <a:pt x="205486" y="294665"/>
                  </a:lnTo>
                  <a:lnTo>
                    <a:pt x="197167" y="298843"/>
                  </a:lnTo>
                  <a:lnTo>
                    <a:pt x="199250" y="291934"/>
                  </a:lnTo>
                  <a:lnTo>
                    <a:pt x="194741" y="295376"/>
                  </a:lnTo>
                  <a:lnTo>
                    <a:pt x="191998" y="298843"/>
                  </a:lnTo>
                  <a:lnTo>
                    <a:pt x="189915" y="302641"/>
                  </a:lnTo>
                  <a:lnTo>
                    <a:pt x="188518" y="299212"/>
                  </a:lnTo>
                  <a:lnTo>
                    <a:pt x="186423" y="300926"/>
                  </a:lnTo>
                  <a:lnTo>
                    <a:pt x="184721" y="303314"/>
                  </a:lnTo>
                  <a:lnTo>
                    <a:pt x="184035" y="306476"/>
                  </a:lnTo>
                  <a:lnTo>
                    <a:pt x="182321" y="302641"/>
                  </a:lnTo>
                  <a:lnTo>
                    <a:pt x="180581" y="303695"/>
                  </a:lnTo>
                  <a:lnTo>
                    <a:pt x="179209" y="305066"/>
                  </a:lnTo>
                  <a:lnTo>
                    <a:pt x="178155" y="307136"/>
                  </a:lnTo>
                  <a:lnTo>
                    <a:pt x="178866" y="302298"/>
                  </a:lnTo>
                  <a:lnTo>
                    <a:pt x="177469" y="301294"/>
                  </a:lnTo>
                  <a:lnTo>
                    <a:pt x="175387" y="303695"/>
                  </a:lnTo>
                  <a:lnTo>
                    <a:pt x="172643" y="309232"/>
                  </a:lnTo>
                  <a:lnTo>
                    <a:pt x="174002" y="304038"/>
                  </a:lnTo>
                  <a:lnTo>
                    <a:pt x="172948" y="302971"/>
                  </a:lnTo>
                  <a:lnTo>
                    <a:pt x="171221" y="305066"/>
                  </a:lnTo>
                  <a:lnTo>
                    <a:pt x="168808" y="310261"/>
                  </a:lnTo>
                  <a:lnTo>
                    <a:pt x="174345" y="293649"/>
                  </a:lnTo>
                  <a:lnTo>
                    <a:pt x="171589" y="294005"/>
                  </a:lnTo>
                  <a:lnTo>
                    <a:pt x="167792" y="300215"/>
                  </a:lnTo>
                  <a:lnTo>
                    <a:pt x="163614" y="311289"/>
                  </a:lnTo>
                  <a:lnTo>
                    <a:pt x="161912" y="311619"/>
                  </a:lnTo>
                  <a:lnTo>
                    <a:pt x="161188" y="310946"/>
                  </a:lnTo>
                  <a:lnTo>
                    <a:pt x="161531" y="309575"/>
                  </a:lnTo>
                  <a:lnTo>
                    <a:pt x="167792" y="297472"/>
                  </a:lnTo>
                  <a:lnTo>
                    <a:pt x="164642" y="297116"/>
                  </a:lnTo>
                  <a:lnTo>
                    <a:pt x="161188" y="301612"/>
                  </a:lnTo>
                  <a:lnTo>
                    <a:pt x="157048" y="309575"/>
                  </a:lnTo>
                  <a:lnTo>
                    <a:pt x="161912" y="295732"/>
                  </a:lnTo>
                  <a:lnTo>
                    <a:pt x="152869" y="307492"/>
                  </a:lnTo>
                  <a:lnTo>
                    <a:pt x="152869" y="302971"/>
                  </a:lnTo>
                  <a:lnTo>
                    <a:pt x="150850" y="303695"/>
                  </a:lnTo>
                  <a:lnTo>
                    <a:pt x="148780" y="305409"/>
                  </a:lnTo>
                  <a:lnTo>
                    <a:pt x="147027" y="307835"/>
                  </a:lnTo>
                  <a:lnTo>
                    <a:pt x="145288" y="310946"/>
                  </a:lnTo>
                  <a:lnTo>
                    <a:pt x="146011" y="312686"/>
                  </a:lnTo>
                  <a:lnTo>
                    <a:pt x="149466" y="314058"/>
                  </a:lnTo>
                  <a:lnTo>
                    <a:pt x="159766" y="315645"/>
                  </a:lnTo>
                  <a:lnTo>
                    <a:pt x="169989" y="314502"/>
                  </a:lnTo>
                  <a:lnTo>
                    <a:pt x="180136" y="311150"/>
                  </a:lnTo>
                  <a:lnTo>
                    <a:pt x="190258" y="306120"/>
                  </a:lnTo>
                  <a:lnTo>
                    <a:pt x="207213" y="298119"/>
                  </a:lnTo>
                  <a:lnTo>
                    <a:pt x="210324" y="294322"/>
                  </a:lnTo>
                  <a:close/>
                </a:path>
                <a:path w="403859" h="719455">
                  <a:moveTo>
                    <a:pt x="211328" y="14211"/>
                  </a:moveTo>
                  <a:lnTo>
                    <a:pt x="210680" y="13500"/>
                  </a:lnTo>
                  <a:lnTo>
                    <a:pt x="209651" y="13500"/>
                  </a:lnTo>
                  <a:lnTo>
                    <a:pt x="208940" y="13500"/>
                  </a:lnTo>
                  <a:lnTo>
                    <a:pt x="208216" y="14211"/>
                  </a:lnTo>
                  <a:lnTo>
                    <a:pt x="208216" y="15544"/>
                  </a:lnTo>
                  <a:lnTo>
                    <a:pt x="208940" y="16230"/>
                  </a:lnTo>
                  <a:lnTo>
                    <a:pt x="210680" y="16230"/>
                  </a:lnTo>
                  <a:lnTo>
                    <a:pt x="211328" y="15544"/>
                  </a:lnTo>
                  <a:lnTo>
                    <a:pt x="211328" y="14211"/>
                  </a:lnTo>
                  <a:close/>
                </a:path>
                <a:path w="403859" h="719455">
                  <a:moveTo>
                    <a:pt x="217944" y="1028"/>
                  </a:moveTo>
                  <a:lnTo>
                    <a:pt x="210324" y="2768"/>
                  </a:lnTo>
                  <a:lnTo>
                    <a:pt x="207556" y="3822"/>
                  </a:lnTo>
                  <a:lnTo>
                    <a:pt x="206184" y="2425"/>
                  </a:lnTo>
                  <a:lnTo>
                    <a:pt x="204470" y="3454"/>
                  </a:lnTo>
                  <a:lnTo>
                    <a:pt x="192709" y="9347"/>
                  </a:lnTo>
                  <a:lnTo>
                    <a:pt x="191998" y="11417"/>
                  </a:lnTo>
                  <a:lnTo>
                    <a:pt x="198221" y="8305"/>
                  </a:lnTo>
                  <a:lnTo>
                    <a:pt x="199936" y="7620"/>
                  </a:lnTo>
                  <a:lnTo>
                    <a:pt x="201676" y="7937"/>
                  </a:lnTo>
                  <a:lnTo>
                    <a:pt x="202018" y="8305"/>
                  </a:lnTo>
                  <a:lnTo>
                    <a:pt x="195529" y="12306"/>
                  </a:lnTo>
                  <a:lnTo>
                    <a:pt x="189077" y="15354"/>
                  </a:lnTo>
                  <a:lnTo>
                    <a:pt x="182689" y="17310"/>
                  </a:lnTo>
                  <a:lnTo>
                    <a:pt x="176403" y="17995"/>
                  </a:lnTo>
                  <a:lnTo>
                    <a:pt x="176098" y="15214"/>
                  </a:lnTo>
                  <a:lnTo>
                    <a:pt x="170903" y="15214"/>
                  </a:lnTo>
                  <a:lnTo>
                    <a:pt x="165722" y="14541"/>
                  </a:lnTo>
                  <a:lnTo>
                    <a:pt x="161912" y="11760"/>
                  </a:lnTo>
                  <a:lnTo>
                    <a:pt x="157048" y="10706"/>
                  </a:lnTo>
                  <a:lnTo>
                    <a:pt x="158089" y="11760"/>
                  </a:lnTo>
                  <a:lnTo>
                    <a:pt x="159143" y="13512"/>
                  </a:lnTo>
                  <a:lnTo>
                    <a:pt x="163283" y="16624"/>
                  </a:lnTo>
                  <a:lnTo>
                    <a:pt x="167792" y="19354"/>
                  </a:lnTo>
                  <a:lnTo>
                    <a:pt x="172300" y="21437"/>
                  </a:lnTo>
                  <a:lnTo>
                    <a:pt x="178384" y="22745"/>
                  </a:lnTo>
                  <a:lnTo>
                    <a:pt x="184772" y="22491"/>
                  </a:lnTo>
                  <a:lnTo>
                    <a:pt x="191490" y="20675"/>
                  </a:lnTo>
                  <a:lnTo>
                    <a:pt x="198564" y="17297"/>
                  </a:lnTo>
                  <a:lnTo>
                    <a:pt x="205473" y="12103"/>
                  </a:lnTo>
                  <a:lnTo>
                    <a:pt x="217944" y="1028"/>
                  </a:lnTo>
                  <a:close/>
                </a:path>
                <a:path w="403859" h="719455">
                  <a:moveTo>
                    <a:pt x="218617" y="54622"/>
                  </a:moveTo>
                  <a:lnTo>
                    <a:pt x="218274" y="53962"/>
                  </a:lnTo>
                  <a:lnTo>
                    <a:pt x="217957" y="53251"/>
                  </a:lnTo>
                  <a:lnTo>
                    <a:pt x="216217" y="53251"/>
                  </a:lnTo>
                  <a:lnTo>
                    <a:pt x="214845" y="53962"/>
                  </a:lnTo>
                  <a:lnTo>
                    <a:pt x="213093" y="54305"/>
                  </a:lnTo>
                  <a:lnTo>
                    <a:pt x="212420" y="55333"/>
                  </a:lnTo>
                  <a:lnTo>
                    <a:pt x="212763" y="56007"/>
                  </a:lnTo>
                  <a:lnTo>
                    <a:pt x="213093" y="56730"/>
                  </a:lnTo>
                  <a:lnTo>
                    <a:pt x="214845" y="56730"/>
                  </a:lnTo>
                  <a:lnTo>
                    <a:pt x="216217" y="56388"/>
                  </a:lnTo>
                  <a:lnTo>
                    <a:pt x="217957" y="55702"/>
                  </a:lnTo>
                  <a:lnTo>
                    <a:pt x="218617" y="54622"/>
                  </a:lnTo>
                  <a:close/>
                </a:path>
                <a:path w="403859" h="719455">
                  <a:moveTo>
                    <a:pt x="222808" y="33883"/>
                  </a:moveTo>
                  <a:lnTo>
                    <a:pt x="222084" y="33553"/>
                  </a:lnTo>
                  <a:lnTo>
                    <a:pt x="221437" y="32829"/>
                  </a:lnTo>
                  <a:lnTo>
                    <a:pt x="220713" y="33210"/>
                  </a:lnTo>
                  <a:lnTo>
                    <a:pt x="220002" y="34239"/>
                  </a:lnTo>
                  <a:lnTo>
                    <a:pt x="219341" y="35293"/>
                  </a:lnTo>
                  <a:lnTo>
                    <a:pt x="219341" y="36283"/>
                  </a:lnTo>
                  <a:lnTo>
                    <a:pt x="220002" y="36664"/>
                  </a:lnTo>
                  <a:lnTo>
                    <a:pt x="220345" y="37007"/>
                  </a:lnTo>
                  <a:lnTo>
                    <a:pt x="221437" y="36664"/>
                  </a:lnTo>
                  <a:lnTo>
                    <a:pt x="222084" y="35636"/>
                  </a:lnTo>
                  <a:lnTo>
                    <a:pt x="222808" y="34925"/>
                  </a:lnTo>
                  <a:lnTo>
                    <a:pt x="222808" y="33883"/>
                  </a:lnTo>
                  <a:close/>
                </a:path>
                <a:path w="403859" h="719455">
                  <a:moveTo>
                    <a:pt x="223812" y="9029"/>
                  </a:moveTo>
                  <a:lnTo>
                    <a:pt x="222440" y="9334"/>
                  </a:lnTo>
                  <a:lnTo>
                    <a:pt x="222072" y="9715"/>
                  </a:lnTo>
                  <a:lnTo>
                    <a:pt x="220700" y="10401"/>
                  </a:lnTo>
                  <a:lnTo>
                    <a:pt x="218262" y="11049"/>
                  </a:lnTo>
                  <a:lnTo>
                    <a:pt x="219633" y="12141"/>
                  </a:lnTo>
                  <a:lnTo>
                    <a:pt x="221043" y="11772"/>
                  </a:lnTo>
                  <a:lnTo>
                    <a:pt x="222440" y="11417"/>
                  </a:lnTo>
                  <a:lnTo>
                    <a:pt x="223812" y="11049"/>
                  </a:lnTo>
                  <a:lnTo>
                    <a:pt x="223812" y="9029"/>
                  </a:lnTo>
                  <a:close/>
                </a:path>
                <a:path w="403859" h="719455">
                  <a:moveTo>
                    <a:pt x="225526" y="113118"/>
                  </a:moveTo>
                  <a:lnTo>
                    <a:pt x="205117" y="79578"/>
                  </a:lnTo>
                  <a:lnTo>
                    <a:pt x="203034" y="80606"/>
                  </a:lnTo>
                  <a:lnTo>
                    <a:pt x="221399" y="115887"/>
                  </a:lnTo>
                  <a:lnTo>
                    <a:pt x="225526" y="113118"/>
                  </a:lnTo>
                  <a:close/>
                </a:path>
                <a:path w="403859" h="719455">
                  <a:moveTo>
                    <a:pt x="226250" y="71628"/>
                  </a:moveTo>
                  <a:lnTo>
                    <a:pt x="224815" y="70561"/>
                  </a:lnTo>
                  <a:lnTo>
                    <a:pt x="223139" y="70561"/>
                  </a:lnTo>
                  <a:lnTo>
                    <a:pt x="221399" y="70218"/>
                  </a:lnTo>
                  <a:lnTo>
                    <a:pt x="220002" y="71285"/>
                  </a:lnTo>
                  <a:lnTo>
                    <a:pt x="220002" y="72313"/>
                  </a:lnTo>
                  <a:lnTo>
                    <a:pt x="219621" y="73342"/>
                  </a:lnTo>
                  <a:lnTo>
                    <a:pt x="221056" y="74396"/>
                  </a:lnTo>
                  <a:lnTo>
                    <a:pt x="222796" y="74396"/>
                  </a:lnTo>
                  <a:lnTo>
                    <a:pt x="224510" y="74701"/>
                  </a:lnTo>
                  <a:lnTo>
                    <a:pt x="225869" y="73672"/>
                  </a:lnTo>
                  <a:lnTo>
                    <a:pt x="225869" y="72631"/>
                  </a:lnTo>
                  <a:lnTo>
                    <a:pt x="226250" y="71628"/>
                  </a:lnTo>
                  <a:close/>
                </a:path>
                <a:path w="403859" h="719455">
                  <a:moveTo>
                    <a:pt x="230022" y="87160"/>
                  </a:moveTo>
                  <a:lnTo>
                    <a:pt x="229704" y="86817"/>
                  </a:lnTo>
                  <a:lnTo>
                    <a:pt x="228993" y="86817"/>
                  </a:lnTo>
                  <a:lnTo>
                    <a:pt x="228650" y="86817"/>
                  </a:lnTo>
                  <a:lnTo>
                    <a:pt x="227965" y="87160"/>
                  </a:lnTo>
                  <a:lnTo>
                    <a:pt x="227965" y="88214"/>
                  </a:lnTo>
                  <a:lnTo>
                    <a:pt x="228650" y="88557"/>
                  </a:lnTo>
                  <a:lnTo>
                    <a:pt x="229704" y="88557"/>
                  </a:lnTo>
                  <a:lnTo>
                    <a:pt x="230022" y="88214"/>
                  </a:lnTo>
                  <a:lnTo>
                    <a:pt x="230022" y="87160"/>
                  </a:lnTo>
                  <a:close/>
                </a:path>
                <a:path w="403859" h="719455">
                  <a:moveTo>
                    <a:pt x="231584" y="173329"/>
                  </a:moveTo>
                  <a:lnTo>
                    <a:pt x="230022" y="162191"/>
                  </a:lnTo>
                  <a:lnTo>
                    <a:pt x="225526" y="149072"/>
                  </a:lnTo>
                  <a:lnTo>
                    <a:pt x="226580" y="154952"/>
                  </a:lnTo>
                  <a:lnTo>
                    <a:pt x="226936" y="160147"/>
                  </a:lnTo>
                  <a:lnTo>
                    <a:pt x="227609" y="164973"/>
                  </a:lnTo>
                  <a:lnTo>
                    <a:pt x="226936" y="165328"/>
                  </a:lnTo>
                  <a:lnTo>
                    <a:pt x="225526" y="165328"/>
                  </a:lnTo>
                  <a:lnTo>
                    <a:pt x="224840" y="162547"/>
                  </a:lnTo>
                  <a:lnTo>
                    <a:pt x="222415" y="156349"/>
                  </a:lnTo>
                  <a:lnTo>
                    <a:pt x="222783" y="159804"/>
                  </a:lnTo>
                  <a:lnTo>
                    <a:pt x="223431" y="162928"/>
                  </a:lnTo>
                  <a:lnTo>
                    <a:pt x="223812" y="166039"/>
                  </a:lnTo>
                  <a:lnTo>
                    <a:pt x="223126" y="166039"/>
                  </a:lnTo>
                  <a:lnTo>
                    <a:pt x="222415" y="166382"/>
                  </a:lnTo>
                  <a:lnTo>
                    <a:pt x="221729" y="166382"/>
                  </a:lnTo>
                  <a:lnTo>
                    <a:pt x="221411" y="163601"/>
                  </a:lnTo>
                  <a:lnTo>
                    <a:pt x="220319" y="160832"/>
                  </a:lnTo>
                  <a:lnTo>
                    <a:pt x="218948" y="157721"/>
                  </a:lnTo>
                  <a:lnTo>
                    <a:pt x="219341" y="160832"/>
                  </a:lnTo>
                  <a:lnTo>
                    <a:pt x="219989" y="163944"/>
                  </a:lnTo>
                  <a:lnTo>
                    <a:pt x="219989" y="166712"/>
                  </a:lnTo>
                  <a:lnTo>
                    <a:pt x="218948" y="166712"/>
                  </a:lnTo>
                  <a:lnTo>
                    <a:pt x="217932" y="167055"/>
                  </a:lnTo>
                  <a:lnTo>
                    <a:pt x="216877" y="167055"/>
                  </a:lnTo>
                  <a:lnTo>
                    <a:pt x="216535" y="163601"/>
                  </a:lnTo>
                  <a:lnTo>
                    <a:pt x="215849" y="159804"/>
                  </a:lnTo>
                  <a:lnTo>
                    <a:pt x="214477" y="154952"/>
                  </a:lnTo>
                  <a:lnTo>
                    <a:pt x="214477" y="167411"/>
                  </a:lnTo>
                  <a:lnTo>
                    <a:pt x="211023" y="167411"/>
                  </a:lnTo>
                  <a:lnTo>
                    <a:pt x="210299" y="164973"/>
                  </a:lnTo>
                  <a:lnTo>
                    <a:pt x="209969" y="162217"/>
                  </a:lnTo>
                  <a:lnTo>
                    <a:pt x="209283" y="159092"/>
                  </a:lnTo>
                  <a:lnTo>
                    <a:pt x="208940" y="162217"/>
                  </a:lnTo>
                  <a:lnTo>
                    <a:pt x="208940" y="167411"/>
                  </a:lnTo>
                  <a:lnTo>
                    <a:pt x="206171" y="167411"/>
                  </a:lnTo>
                  <a:lnTo>
                    <a:pt x="204762" y="167055"/>
                  </a:lnTo>
                  <a:lnTo>
                    <a:pt x="204457" y="164630"/>
                  </a:lnTo>
                  <a:lnTo>
                    <a:pt x="203746" y="162217"/>
                  </a:lnTo>
                  <a:lnTo>
                    <a:pt x="203022" y="159092"/>
                  </a:lnTo>
                  <a:lnTo>
                    <a:pt x="203022" y="167055"/>
                  </a:lnTo>
                  <a:lnTo>
                    <a:pt x="202006" y="167055"/>
                  </a:lnTo>
                  <a:lnTo>
                    <a:pt x="200634" y="166712"/>
                  </a:lnTo>
                  <a:lnTo>
                    <a:pt x="199605" y="166712"/>
                  </a:lnTo>
                  <a:lnTo>
                    <a:pt x="199263" y="164630"/>
                  </a:lnTo>
                  <a:lnTo>
                    <a:pt x="199263" y="162928"/>
                  </a:lnTo>
                  <a:lnTo>
                    <a:pt x="198551" y="160464"/>
                  </a:lnTo>
                  <a:lnTo>
                    <a:pt x="198551" y="162547"/>
                  </a:lnTo>
                  <a:lnTo>
                    <a:pt x="198208" y="164630"/>
                  </a:lnTo>
                  <a:lnTo>
                    <a:pt x="198208" y="166382"/>
                  </a:lnTo>
                  <a:lnTo>
                    <a:pt x="197180" y="166382"/>
                  </a:lnTo>
                  <a:lnTo>
                    <a:pt x="196456" y="166039"/>
                  </a:lnTo>
                  <a:lnTo>
                    <a:pt x="195440" y="166039"/>
                  </a:lnTo>
                  <a:lnTo>
                    <a:pt x="195440" y="163271"/>
                  </a:lnTo>
                  <a:lnTo>
                    <a:pt x="195808" y="160832"/>
                  </a:lnTo>
                  <a:lnTo>
                    <a:pt x="195808" y="158064"/>
                  </a:lnTo>
                  <a:lnTo>
                    <a:pt x="194741" y="160832"/>
                  </a:lnTo>
                  <a:lnTo>
                    <a:pt x="194437" y="163271"/>
                  </a:lnTo>
                  <a:lnTo>
                    <a:pt x="193713" y="165328"/>
                  </a:lnTo>
                  <a:lnTo>
                    <a:pt x="193040" y="165328"/>
                  </a:lnTo>
                  <a:lnTo>
                    <a:pt x="191985" y="164973"/>
                  </a:lnTo>
                  <a:lnTo>
                    <a:pt x="191274" y="164973"/>
                  </a:lnTo>
                  <a:lnTo>
                    <a:pt x="192341" y="161874"/>
                  </a:lnTo>
                  <a:lnTo>
                    <a:pt x="190957" y="163944"/>
                  </a:lnTo>
                  <a:lnTo>
                    <a:pt x="190614" y="164630"/>
                  </a:lnTo>
                  <a:lnTo>
                    <a:pt x="189547" y="164630"/>
                  </a:lnTo>
                  <a:lnTo>
                    <a:pt x="188518" y="163944"/>
                  </a:lnTo>
                  <a:lnTo>
                    <a:pt x="187502" y="163601"/>
                  </a:lnTo>
                  <a:lnTo>
                    <a:pt x="188518" y="158407"/>
                  </a:lnTo>
                  <a:lnTo>
                    <a:pt x="187871" y="152869"/>
                  </a:lnTo>
                  <a:lnTo>
                    <a:pt x="186131" y="145275"/>
                  </a:lnTo>
                  <a:lnTo>
                    <a:pt x="186131" y="151815"/>
                  </a:lnTo>
                  <a:lnTo>
                    <a:pt x="185788" y="157340"/>
                  </a:lnTo>
                  <a:lnTo>
                    <a:pt x="185064" y="163271"/>
                  </a:lnTo>
                  <a:lnTo>
                    <a:pt x="183680" y="162547"/>
                  </a:lnTo>
                  <a:lnTo>
                    <a:pt x="182676" y="162217"/>
                  </a:lnTo>
                  <a:lnTo>
                    <a:pt x="181241" y="161518"/>
                  </a:lnTo>
                  <a:lnTo>
                    <a:pt x="181241" y="157721"/>
                  </a:lnTo>
                  <a:lnTo>
                    <a:pt x="180594" y="153581"/>
                  </a:lnTo>
                  <a:lnTo>
                    <a:pt x="179565" y="148386"/>
                  </a:lnTo>
                  <a:lnTo>
                    <a:pt x="179222" y="157784"/>
                  </a:lnTo>
                  <a:lnTo>
                    <a:pt x="178511" y="166458"/>
                  </a:lnTo>
                  <a:lnTo>
                    <a:pt x="177025" y="174752"/>
                  </a:lnTo>
                  <a:lnTo>
                    <a:pt x="174371" y="182956"/>
                  </a:lnTo>
                  <a:lnTo>
                    <a:pt x="177825" y="176771"/>
                  </a:lnTo>
                  <a:lnTo>
                    <a:pt x="179870" y="172250"/>
                  </a:lnTo>
                  <a:lnTo>
                    <a:pt x="180594" y="167741"/>
                  </a:lnTo>
                  <a:lnTo>
                    <a:pt x="181610" y="168465"/>
                  </a:lnTo>
                  <a:lnTo>
                    <a:pt x="182981" y="169113"/>
                  </a:lnTo>
                  <a:lnTo>
                    <a:pt x="184048" y="169824"/>
                  </a:lnTo>
                  <a:lnTo>
                    <a:pt x="182981" y="172935"/>
                  </a:lnTo>
                  <a:lnTo>
                    <a:pt x="182308" y="176403"/>
                  </a:lnTo>
                  <a:lnTo>
                    <a:pt x="180594" y="179844"/>
                  </a:lnTo>
                  <a:lnTo>
                    <a:pt x="182676" y="176403"/>
                  </a:lnTo>
                  <a:lnTo>
                    <a:pt x="184391" y="173278"/>
                  </a:lnTo>
                  <a:lnTo>
                    <a:pt x="185420" y="170522"/>
                  </a:lnTo>
                  <a:lnTo>
                    <a:pt x="186791" y="171196"/>
                  </a:lnTo>
                  <a:lnTo>
                    <a:pt x="187502" y="171919"/>
                  </a:lnTo>
                  <a:lnTo>
                    <a:pt x="185064" y="179514"/>
                  </a:lnTo>
                  <a:lnTo>
                    <a:pt x="185420" y="185737"/>
                  </a:lnTo>
                  <a:lnTo>
                    <a:pt x="187871" y="196469"/>
                  </a:lnTo>
                  <a:lnTo>
                    <a:pt x="187147" y="188163"/>
                  </a:lnTo>
                  <a:lnTo>
                    <a:pt x="187871" y="180886"/>
                  </a:lnTo>
                  <a:lnTo>
                    <a:pt x="189547" y="172605"/>
                  </a:lnTo>
                  <a:lnTo>
                    <a:pt x="190271" y="173278"/>
                  </a:lnTo>
                  <a:lnTo>
                    <a:pt x="192341" y="173977"/>
                  </a:lnTo>
                  <a:lnTo>
                    <a:pt x="191630" y="180187"/>
                  </a:lnTo>
                  <a:lnTo>
                    <a:pt x="193357" y="195440"/>
                  </a:lnTo>
                  <a:lnTo>
                    <a:pt x="193713" y="188163"/>
                  </a:lnTo>
                  <a:lnTo>
                    <a:pt x="194437" y="181940"/>
                  </a:lnTo>
                  <a:lnTo>
                    <a:pt x="194741" y="175031"/>
                  </a:lnTo>
                  <a:lnTo>
                    <a:pt x="197891" y="176060"/>
                  </a:lnTo>
                  <a:lnTo>
                    <a:pt x="197523" y="182270"/>
                  </a:lnTo>
                  <a:lnTo>
                    <a:pt x="197523" y="194043"/>
                  </a:lnTo>
                  <a:lnTo>
                    <a:pt x="199923" y="181940"/>
                  </a:lnTo>
                  <a:lnTo>
                    <a:pt x="200279" y="176771"/>
                  </a:lnTo>
                  <a:lnTo>
                    <a:pt x="203403" y="177761"/>
                  </a:lnTo>
                  <a:lnTo>
                    <a:pt x="203403" y="183997"/>
                  </a:lnTo>
                  <a:lnTo>
                    <a:pt x="204089" y="196811"/>
                  </a:lnTo>
                  <a:lnTo>
                    <a:pt x="205828" y="183642"/>
                  </a:lnTo>
                  <a:lnTo>
                    <a:pt x="205828" y="178142"/>
                  </a:lnTo>
                  <a:lnTo>
                    <a:pt x="207200" y="178473"/>
                  </a:lnTo>
                  <a:lnTo>
                    <a:pt x="208216" y="178473"/>
                  </a:lnTo>
                  <a:lnTo>
                    <a:pt x="209283" y="178790"/>
                  </a:lnTo>
                  <a:lnTo>
                    <a:pt x="209651" y="184708"/>
                  </a:lnTo>
                  <a:lnTo>
                    <a:pt x="209651" y="190588"/>
                  </a:lnTo>
                  <a:lnTo>
                    <a:pt x="209969" y="196811"/>
                  </a:lnTo>
                  <a:lnTo>
                    <a:pt x="211023" y="189534"/>
                  </a:lnTo>
                  <a:lnTo>
                    <a:pt x="211670" y="184365"/>
                  </a:lnTo>
                  <a:lnTo>
                    <a:pt x="211670" y="179171"/>
                  </a:lnTo>
                  <a:lnTo>
                    <a:pt x="215163" y="179171"/>
                  </a:lnTo>
                  <a:lnTo>
                    <a:pt x="215163" y="183997"/>
                  </a:lnTo>
                  <a:lnTo>
                    <a:pt x="215506" y="189191"/>
                  </a:lnTo>
                  <a:lnTo>
                    <a:pt x="215506" y="194386"/>
                  </a:lnTo>
                  <a:lnTo>
                    <a:pt x="217246" y="183349"/>
                  </a:lnTo>
                  <a:lnTo>
                    <a:pt x="217589" y="178790"/>
                  </a:lnTo>
                  <a:lnTo>
                    <a:pt x="218617" y="178790"/>
                  </a:lnTo>
                  <a:lnTo>
                    <a:pt x="219646" y="178473"/>
                  </a:lnTo>
                  <a:lnTo>
                    <a:pt x="220700" y="178473"/>
                  </a:lnTo>
                  <a:lnTo>
                    <a:pt x="220700" y="181940"/>
                  </a:lnTo>
                  <a:lnTo>
                    <a:pt x="220319" y="185381"/>
                  </a:lnTo>
                  <a:lnTo>
                    <a:pt x="219646" y="189191"/>
                  </a:lnTo>
                  <a:lnTo>
                    <a:pt x="222072" y="181254"/>
                  </a:lnTo>
                  <a:lnTo>
                    <a:pt x="222415" y="178142"/>
                  </a:lnTo>
                  <a:lnTo>
                    <a:pt x="223126" y="178142"/>
                  </a:lnTo>
                  <a:lnTo>
                    <a:pt x="224497" y="177457"/>
                  </a:lnTo>
                  <a:lnTo>
                    <a:pt x="224840" y="181940"/>
                  </a:lnTo>
                  <a:lnTo>
                    <a:pt x="224155" y="186423"/>
                  </a:lnTo>
                  <a:lnTo>
                    <a:pt x="223126" y="190931"/>
                  </a:lnTo>
                  <a:lnTo>
                    <a:pt x="225183" y="185381"/>
                  </a:lnTo>
                  <a:lnTo>
                    <a:pt x="226237" y="180886"/>
                  </a:lnTo>
                  <a:lnTo>
                    <a:pt x="226580" y="177076"/>
                  </a:lnTo>
                  <a:lnTo>
                    <a:pt x="227266" y="176771"/>
                  </a:lnTo>
                  <a:lnTo>
                    <a:pt x="227609" y="176771"/>
                  </a:lnTo>
                  <a:lnTo>
                    <a:pt x="228320" y="176403"/>
                  </a:lnTo>
                  <a:lnTo>
                    <a:pt x="228638" y="183642"/>
                  </a:lnTo>
                  <a:lnTo>
                    <a:pt x="227990" y="190588"/>
                  </a:lnTo>
                  <a:lnTo>
                    <a:pt x="226237" y="197840"/>
                  </a:lnTo>
                  <a:lnTo>
                    <a:pt x="230301" y="184518"/>
                  </a:lnTo>
                  <a:lnTo>
                    <a:pt x="231584" y="173329"/>
                  </a:lnTo>
                  <a:close/>
                </a:path>
                <a:path w="403859" h="719455">
                  <a:moveTo>
                    <a:pt x="233832" y="17310"/>
                  </a:moveTo>
                  <a:lnTo>
                    <a:pt x="230035" y="12103"/>
                  </a:lnTo>
                  <a:lnTo>
                    <a:pt x="225894" y="15913"/>
                  </a:lnTo>
                  <a:lnTo>
                    <a:pt x="219989" y="15913"/>
                  </a:lnTo>
                  <a:lnTo>
                    <a:pt x="214122" y="16586"/>
                  </a:lnTo>
                  <a:lnTo>
                    <a:pt x="208254" y="19024"/>
                  </a:lnTo>
                  <a:lnTo>
                    <a:pt x="202031" y="21793"/>
                  </a:lnTo>
                  <a:lnTo>
                    <a:pt x="199263" y="22847"/>
                  </a:lnTo>
                  <a:lnTo>
                    <a:pt x="194741" y="26987"/>
                  </a:lnTo>
                  <a:lnTo>
                    <a:pt x="192011" y="29718"/>
                  </a:lnTo>
                  <a:lnTo>
                    <a:pt x="193065" y="30822"/>
                  </a:lnTo>
                  <a:lnTo>
                    <a:pt x="196494" y="29044"/>
                  </a:lnTo>
                  <a:lnTo>
                    <a:pt x="204965" y="25006"/>
                  </a:lnTo>
                  <a:lnTo>
                    <a:pt x="212928" y="21755"/>
                  </a:lnTo>
                  <a:lnTo>
                    <a:pt x="219837" y="20256"/>
                  </a:lnTo>
                  <a:lnTo>
                    <a:pt x="225183" y="21450"/>
                  </a:lnTo>
                  <a:lnTo>
                    <a:pt x="221411" y="21793"/>
                  </a:lnTo>
                  <a:lnTo>
                    <a:pt x="217233" y="22504"/>
                  </a:lnTo>
                  <a:lnTo>
                    <a:pt x="211709" y="25933"/>
                  </a:lnTo>
                  <a:lnTo>
                    <a:pt x="208584" y="28359"/>
                  </a:lnTo>
                  <a:lnTo>
                    <a:pt x="203390" y="31813"/>
                  </a:lnTo>
                  <a:lnTo>
                    <a:pt x="204101" y="32524"/>
                  </a:lnTo>
                  <a:lnTo>
                    <a:pt x="210337" y="30822"/>
                  </a:lnTo>
                  <a:lnTo>
                    <a:pt x="219989" y="28016"/>
                  </a:lnTo>
                  <a:lnTo>
                    <a:pt x="224523" y="24574"/>
                  </a:lnTo>
                  <a:lnTo>
                    <a:pt x="226237" y="23533"/>
                  </a:lnTo>
                  <a:lnTo>
                    <a:pt x="227977" y="22847"/>
                  </a:lnTo>
                  <a:lnTo>
                    <a:pt x="229349" y="21450"/>
                  </a:lnTo>
                  <a:lnTo>
                    <a:pt x="233832" y="17310"/>
                  </a:lnTo>
                  <a:close/>
                </a:path>
                <a:path w="403859" h="719455">
                  <a:moveTo>
                    <a:pt x="234543" y="98259"/>
                  </a:moveTo>
                  <a:lnTo>
                    <a:pt x="233476" y="97548"/>
                  </a:lnTo>
                  <a:lnTo>
                    <a:pt x="231432" y="96494"/>
                  </a:lnTo>
                  <a:lnTo>
                    <a:pt x="229349" y="96494"/>
                  </a:lnTo>
                  <a:lnTo>
                    <a:pt x="227977" y="97548"/>
                  </a:lnTo>
                  <a:lnTo>
                    <a:pt x="228993" y="98259"/>
                  </a:lnTo>
                  <a:lnTo>
                    <a:pt x="228320" y="98920"/>
                  </a:lnTo>
                  <a:lnTo>
                    <a:pt x="229349" y="99949"/>
                  </a:lnTo>
                  <a:lnTo>
                    <a:pt x="230708" y="100279"/>
                  </a:lnTo>
                  <a:lnTo>
                    <a:pt x="231736" y="100279"/>
                  </a:lnTo>
                  <a:lnTo>
                    <a:pt x="233172" y="99949"/>
                  </a:lnTo>
                  <a:lnTo>
                    <a:pt x="234200" y="99301"/>
                  </a:lnTo>
                  <a:lnTo>
                    <a:pt x="234543" y="98259"/>
                  </a:lnTo>
                  <a:close/>
                </a:path>
                <a:path w="403859" h="719455">
                  <a:moveTo>
                    <a:pt x="235915" y="32842"/>
                  </a:moveTo>
                  <a:lnTo>
                    <a:pt x="232803" y="29768"/>
                  </a:lnTo>
                  <a:lnTo>
                    <a:pt x="233832" y="25615"/>
                  </a:lnTo>
                  <a:lnTo>
                    <a:pt x="228638" y="26987"/>
                  </a:lnTo>
                  <a:lnTo>
                    <a:pt x="225183" y="30822"/>
                  </a:lnTo>
                  <a:lnTo>
                    <a:pt x="225183" y="36664"/>
                  </a:lnTo>
                  <a:lnTo>
                    <a:pt x="225183" y="40119"/>
                  </a:lnTo>
                  <a:lnTo>
                    <a:pt x="233172" y="40830"/>
                  </a:lnTo>
                  <a:lnTo>
                    <a:pt x="234175" y="37007"/>
                  </a:lnTo>
                  <a:lnTo>
                    <a:pt x="235915" y="32842"/>
                  </a:lnTo>
                  <a:close/>
                </a:path>
                <a:path w="403859" h="719455">
                  <a:moveTo>
                    <a:pt x="236626" y="74028"/>
                  </a:moveTo>
                  <a:lnTo>
                    <a:pt x="234200" y="74028"/>
                  </a:lnTo>
                  <a:lnTo>
                    <a:pt x="233476" y="79565"/>
                  </a:lnTo>
                  <a:lnTo>
                    <a:pt x="232803" y="83362"/>
                  </a:lnTo>
                  <a:lnTo>
                    <a:pt x="232460" y="87871"/>
                  </a:lnTo>
                  <a:lnTo>
                    <a:pt x="233172" y="89242"/>
                  </a:lnTo>
                  <a:lnTo>
                    <a:pt x="233832" y="89928"/>
                  </a:lnTo>
                  <a:lnTo>
                    <a:pt x="234543" y="88531"/>
                  </a:lnTo>
                  <a:lnTo>
                    <a:pt x="235915" y="81953"/>
                  </a:lnTo>
                  <a:lnTo>
                    <a:pt x="236626" y="74028"/>
                  </a:lnTo>
                  <a:close/>
                </a:path>
                <a:path w="403859" h="719455">
                  <a:moveTo>
                    <a:pt x="236969" y="52247"/>
                  </a:moveTo>
                  <a:lnTo>
                    <a:pt x="236651" y="48768"/>
                  </a:lnTo>
                  <a:lnTo>
                    <a:pt x="236651" y="42532"/>
                  </a:lnTo>
                  <a:lnTo>
                    <a:pt x="234911" y="41859"/>
                  </a:lnTo>
                  <a:lnTo>
                    <a:pt x="231762" y="41859"/>
                  </a:lnTo>
                  <a:lnTo>
                    <a:pt x="227622" y="41516"/>
                  </a:lnTo>
                  <a:lnTo>
                    <a:pt x="224815" y="42532"/>
                  </a:lnTo>
                  <a:lnTo>
                    <a:pt x="223139" y="45643"/>
                  </a:lnTo>
                  <a:lnTo>
                    <a:pt x="221703" y="50165"/>
                  </a:lnTo>
                  <a:lnTo>
                    <a:pt x="224510" y="52590"/>
                  </a:lnTo>
                  <a:lnTo>
                    <a:pt x="222084" y="58432"/>
                  </a:lnTo>
                  <a:lnTo>
                    <a:pt x="226250" y="56045"/>
                  </a:lnTo>
                  <a:lnTo>
                    <a:pt x="227622" y="57785"/>
                  </a:lnTo>
                  <a:lnTo>
                    <a:pt x="231444" y="57785"/>
                  </a:lnTo>
                  <a:lnTo>
                    <a:pt x="234911" y="57442"/>
                  </a:lnTo>
                  <a:lnTo>
                    <a:pt x="235216" y="57785"/>
                  </a:lnTo>
                  <a:lnTo>
                    <a:pt x="236270" y="54991"/>
                  </a:lnTo>
                  <a:lnTo>
                    <a:pt x="236969" y="52247"/>
                  </a:lnTo>
                  <a:close/>
                </a:path>
                <a:path w="403859" h="719455">
                  <a:moveTo>
                    <a:pt x="237299" y="65722"/>
                  </a:moveTo>
                  <a:lnTo>
                    <a:pt x="236626" y="66751"/>
                  </a:lnTo>
                  <a:lnTo>
                    <a:pt x="234886" y="68491"/>
                  </a:lnTo>
                  <a:lnTo>
                    <a:pt x="234886" y="69507"/>
                  </a:lnTo>
                  <a:lnTo>
                    <a:pt x="234543" y="70205"/>
                  </a:lnTo>
                  <a:lnTo>
                    <a:pt x="234543" y="70916"/>
                  </a:lnTo>
                  <a:lnTo>
                    <a:pt x="236931" y="70916"/>
                  </a:lnTo>
                  <a:lnTo>
                    <a:pt x="237299" y="69862"/>
                  </a:lnTo>
                  <a:lnTo>
                    <a:pt x="237299" y="65722"/>
                  </a:lnTo>
                  <a:close/>
                </a:path>
                <a:path w="403859" h="719455">
                  <a:moveTo>
                    <a:pt x="240080" y="15544"/>
                  </a:moveTo>
                  <a:lnTo>
                    <a:pt x="239737" y="12471"/>
                  </a:lnTo>
                  <a:lnTo>
                    <a:pt x="237667" y="10045"/>
                  </a:lnTo>
                  <a:lnTo>
                    <a:pt x="233184" y="8674"/>
                  </a:lnTo>
                  <a:lnTo>
                    <a:pt x="230378" y="8674"/>
                  </a:lnTo>
                  <a:lnTo>
                    <a:pt x="228320" y="8305"/>
                  </a:lnTo>
                  <a:lnTo>
                    <a:pt x="225894" y="9017"/>
                  </a:lnTo>
                  <a:lnTo>
                    <a:pt x="225894" y="11061"/>
                  </a:lnTo>
                  <a:lnTo>
                    <a:pt x="227977" y="11061"/>
                  </a:lnTo>
                  <a:lnTo>
                    <a:pt x="229349" y="11417"/>
                  </a:lnTo>
                  <a:lnTo>
                    <a:pt x="232460" y="12471"/>
                  </a:lnTo>
                  <a:lnTo>
                    <a:pt x="234543" y="15544"/>
                  </a:lnTo>
                  <a:lnTo>
                    <a:pt x="235572" y="21120"/>
                  </a:lnTo>
                  <a:lnTo>
                    <a:pt x="237667" y="20434"/>
                  </a:lnTo>
                  <a:lnTo>
                    <a:pt x="239026" y="18694"/>
                  </a:lnTo>
                  <a:lnTo>
                    <a:pt x="240080" y="15544"/>
                  </a:lnTo>
                  <a:close/>
                </a:path>
                <a:path w="403859" h="719455">
                  <a:moveTo>
                    <a:pt x="242138" y="21107"/>
                  </a:moveTo>
                  <a:lnTo>
                    <a:pt x="241465" y="20764"/>
                  </a:lnTo>
                  <a:lnTo>
                    <a:pt x="241122" y="20053"/>
                  </a:lnTo>
                  <a:lnTo>
                    <a:pt x="240093" y="20408"/>
                  </a:lnTo>
                  <a:lnTo>
                    <a:pt x="239039" y="21107"/>
                  </a:lnTo>
                  <a:lnTo>
                    <a:pt x="238328" y="22161"/>
                  </a:lnTo>
                  <a:lnTo>
                    <a:pt x="238328" y="23164"/>
                  </a:lnTo>
                  <a:lnTo>
                    <a:pt x="238683" y="23533"/>
                  </a:lnTo>
                  <a:lnTo>
                    <a:pt x="239039" y="24231"/>
                  </a:lnTo>
                  <a:lnTo>
                    <a:pt x="240093" y="23837"/>
                  </a:lnTo>
                  <a:lnTo>
                    <a:pt x="241122" y="23164"/>
                  </a:lnTo>
                  <a:lnTo>
                    <a:pt x="241846" y="22504"/>
                  </a:lnTo>
                  <a:lnTo>
                    <a:pt x="242138" y="21107"/>
                  </a:lnTo>
                  <a:close/>
                </a:path>
                <a:path w="403859" h="719455">
                  <a:moveTo>
                    <a:pt x="243840" y="39433"/>
                  </a:moveTo>
                  <a:lnTo>
                    <a:pt x="243509" y="37045"/>
                  </a:lnTo>
                  <a:lnTo>
                    <a:pt x="243509" y="34607"/>
                  </a:lnTo>
                  <a:lnTo>
                    <a:pt x="242138" y="32181"/>
                  </a:lnTo>
                  <a:lnTo>
                    <a:pt x="240080" y="30441"/>
                  </a:lnTo>
                  <a:lnTo>
                    <a:pt x="238315" y="28359"/>
                  </a:lnTo>
                  <a:lnTo>
                    <a:pt x="236258" y="29425"/>
                  </a:lnTo>
                  <a:lnTo>
                    <a:pt x="237998" y="32181"/>
                  </a:lnTo>
                  <a:lnTo>
                    <a:pt x="239750" y="35306"/>
                  </a:lnTo>
                  <a:lnTo>
                    <a:pt x="237655" y="37350"/>
                  </a:lnTo>
                  <a:lnTo>
                    <a:pt x="241109" y="41529"/>
                  </a:lnTo>
                  <a:lnTo>
                    <a:pt x="243840" y="39433"/>
                  </a:lnTo>
                  <a:close/>
                </a:path>
                <a:path w="403859" h="719455">
                  <a:moveTo>
                    <a:pt x="244919" y="105168"/>
                  </a:moveTo>
                  <a:lnTo>
                    <a:pt x="244233" y="102717"/>
                  </a:lnTo>
                  <a:lnTo>
                    <a:pt x="242138" y="104127"/>
                  </a:lnTo>
                  <a:lnTo>
                    <a:pt x="239039" y="106553"/>
                  </a:lnTo>
                  <a:lnTo>
                    <a:pt x="238010" y="109334"/>
                  </a:lnTo>
                  <a:lnTo>
                    <a:pt x="238315" y="112064"/>
                  </a:lnTo>
                  <a:lnTo>
                    <a:pt x="240093" y="108953"/>
                  </a:lnTo>
                  <a:lnTo>
                    <a:pt x="241833" y="108953"/>
                  </a:lnTo>
                  <a:lnTo>
                    <a:pt x="243865" y="106553"/>
                  </a:lnTo>
                  <a:lnTo>
                    <a:pt x="244919" y="105168"/>
                  </a:lnTo>
                  <a:close/>
                </a:path>
                <a:path w="403859" h="719455">
                  <a:moveTo>
                    <a:pt x="245237" y="13868"/>
                  </a:moveTo>
                  <a:lnTo>
                    <a:pt x="244932" y="10718"/>
                  </a:lnTo>
                  <a:lnTo>
                    <a:pt x="244563" y="8293"/>
                  </a:lnTo>
                  <a:lnTo>
                    <a:pt x="242468" y="7950"/>
                  </a:lnTo>
                  <a:lnTo>
                    <a:pt x="239737" y="7950"/>
                  </a:lnTo>
                  <a:lnTo>
                    <a:pt x="240385" y="11785"/>
                  </a:lnTo>
                  <a:lnTo>
                    <a:pt x="243509" y="11074"/>
                  </a:lnTo>
                  <a:lnTo>
                    <a:pt x="242468" y="17653"/>
                  </a:lnTo>
                  <a:lnTo>
                    <a:pt x="244563" y="16256"/>
                  </a:lnTo>
                  <a:lnTo>
                    <a:pt x="245237" y="13868"/>
                  </a:lnTo>
                  <a:close/>
                </a:path>
                <a:path w="403859" h="719455">
                  <a:moveTo>
                    <a:pt x="246976" y="4851"/>
                  </a:moveTo>
                  <a:lnTo>
                    <a:pt x="238328" y="1739"/>
                  </a:lnTo>
                  <a:lnTo>
                    <a:pt x="233845" y="1016"/>
                  </a:lnTo>
                  <a:lnTo>
                    <a:pt x="229362" y="1016"/>
                  </a:lnTo>
                  <a:lnTo>
                    <a:pt x="221043" y="1739"/>
                  </a:lnTo>
                  <a:lnTo>
                    <a:pt x="217589" y="4165"/>
                  </a:lnTo>
                  <a:lnTo>
                    <a:pt x="214477" y="6934"/>
                  </a:lnTo>
                  <a:lnTo>
                    <a:pt x="213106" y="9017"/>
                  </a:lnTo>
                  <a:lnTo>
                    <a:pt x="213423" y="9702"/>
                  </a:lnTo>
                  <a:lnTo>
                    <a:pt x="215849" y="8674"/>
                  </a:lnTo>
                  <a:lnTo>
                    <a:pt x="219303" y="6223"/>
                  </a:lnTo>
                  <a:lnTo>
                    <a:pt x="225196" y="9017"/>
                  </a:lnTo>
                  <a:lnTo>
                    <a:pt x="225526" y="5575"/>
                  </a:lnTo>
                  <a:lnTo>
                    <a:pt x="230390" y="3822"/>
                  </a:lnTo>
                  <a:lnTo>
                    <a:pt x="234556" y="3479"/>
                  </a:lnTo>
                  <a:lnTo>
                    <a:pt x="238010" y="5575"/>
                  </a:lnTo>
                  <a:lnTo>
                    <a:pt x="243522" y="7620"/>
                  </a:lnTo>
                  <a:lnTo>
                    <a:pt x="246976" y="4851"/>
                  </a:lnTo>
                  <a:close/>
                </a:path>
                <a:path w="403859" h="719455">
                  <a:moveTo>
                    <a:pt x="247345" y="74726"/>
                  </a:moveTo>
                  <a:lnTo>
                    <a:pt x="246329" y="73672"/>
                  </a:lnTo>
                  <a:lnTo>
                    <a:pt x="244576" y="73672"/>
                  </a:lnTo>
                  <a:lnTo>
                    <a:pt x="243205" y="73672"/>
                  </a:lnTo>
                  <a:lnTo>
                    <a:pt x="241846" y="74383"/>
                  </a:lnTo>
                  <a:lnTo>
                    <a:pt x="241846" y="76098"/>
                  </a:lnTo>
                  <a:lnTo>
                    <a:pt x="242836" y="77127"/>
                  </a:lnTo>
                  <a:lnTo>
                    <a:pt x="244576" y="77127"/>
                  </a:lnTo>
                  <a:lnTo>
                    <a:pt x="245948" y="77495"/>
                  </a:lnTo>
                  <a:lnTo>
                    <a:pt x="247345" y="76771"/>
                  </a:lnTo>
                  <a:lnTo>
                    <a:pt x="247345" y="74726"/>
                  </a:lnTo>
                  <a:close/>
                </a:path>
                <a:path w="403859" h="719455">
                  <a:moveTo>
                    <a:pt x="247345" y="25958"/>
                  </a:moveTo>
                  <a:lnTo>
                    <a:pt x="246634" y="24561"/>
                  </a:lnTo>
                  <a:lnTo>
                    <a:pt x="245605" y="24561"/>
                  </a:lnTo>
                  <a:lnTo>
                    <a:pt x="244576" y="24904"/>
                  </a:lnTo>
                  <a:lnTo>
                    <a:pt x="243205" y="25615"/>
                  </a:lnTo>
                  <a:lnTo>
                    <a:pt x="242493" y="26657"/>
                  </a:lnTo>
                  <a:lnTo>
                    <a:pt x="243205" y="27330"/>
                  </a:lnTo>
                  <a:lnTo>
                    <a:pt x="243522" y="28359"/>
                  </a:lnTo>
                  <a:lnTo>
                    <a:pt x="244576" y="28359"/>
                  </a:lnTo>
                  <a:lnTo>
                    <a:pt x="245605" y="27686"/>
                  </a:lnTo>
                  <a:lnTo>
                    <a:pt x="246976" y="27330"/>
                  </a:lnTo>
                  <a:lnTo>
                    <a:pt x="247345" y="25958"/>
                  </a:lnTo>
                  <a:close/>
                </a:path>
                <a:path w="403859" h="719455">
                  <a:moveTo>
                    <a:pt x="248704" y="51536"/>
                  </a:moveTo>
                  <a:lnTo>
                    <a:pt x="245960" y="48768"/>
                  </a:lnTo>
                  <a:lnTo>
                    <a:pt x="247332" y="47396"/>
                  </a:lnTo>
                  <a:lnTo>
                    <a:pt x="246976" y="45656"/>
                  </a:lnTo>
                  <a:lnTo>
                    <a:pt x="244221" y="43230"/>
                  </a:lnTo>
                  <a:lnTo>
                    <a:pt x="240080" y="41490"/>
                  </a:lnTo>
                  <a:lnTo>
                    <a:pt x="238683" y="41859"/>
                  </a:lnTo>
                  <a:lnTo>
                    <a:pt x="239737" y="45313"/>
                  </a:lnTo>
                  <a:lnTo>
                    <a:pt x="240766" y="47396"/>
                  </a:lnTo>
                  <a:lnTo>
                    <a:pt x="240766" y="49149"/>
                  </a:lnTo>
                  <a:lnTo>
                    <a:pt x="240385" y="51193"/>
                  </a:lnTo>
                  <a:lnTo>
                    <a:pt x="239737" y="56388"/>
                  </a:lnTo>
                  <a:lnTo>
                    <a:pt x="240766" y="55714"/>
                  </a:lnTo>
                  <a:lnTo>
                    <a:pt x="241109" y="57086"/>
                  </a:lnTo>
                  <a:lnTo>
                    <a:pt x="242468" y="59131"/>
                  </a:lnTo>
                  <a:lnTo>
                    <a:pt x="244563" y="58445"/>
                  </a:lnTo>
                  <a:lnTo>
                    <a:pt x="246303" y="59817"/>
                  </a:lnTo>
                  <a:lnTo>
                    <a:pt x="248704" y="55333"/>
                  </a:lnTo>
                  <a:lnTo>
                    <a:pt x="248704" y="51536"/>
                  </a:lnTo>
                  <a:close/>
                </a:path>
                <a:path w="403859" h="719455">
                  <a:moveTo>
                    <a:pt x="249402" y="66751"/>
                  </a:moveTo>
                  <a:lnTo>
                    <a:pt x="247967" y="64350"/>
                  </a:lnTo>
                  <a:lnTo>
                    <a:pt x="247332" y="63296"/>
                  </a:lnTo>
                  <a:lnTo>
                    <a:pt x="242125" y="60896"/>
                  </a:lnTo>
                  <a:lnTo>
                    <a:pt x="229717" y="59156"/>
                  </a:lnTo>
                  <a:lnTo>
                    <a:pt x="223113" y="60553"/>
                  </a:lnTo>
                  <a:lnTo>
                    <a:pt x="216204" y="62268"/>
                  </a:lnTo>
                  <a:lnTo>
                    <a:pt x="212382" y="66433"/>
                  </a:lnTo>
                  <a:lnTo>
                    <a:pt x="211010" y="72631"/>
                  </a:lnTo>
                  <a:lnTo>
                    <a:pt x="211696" y="80937"/>
                  </a:lnTo>
                  <a:lnTo>
                    <a:pt x="214845" y="81610"/>
                  </a:lnTo>
                  <a:lnTo>
                    <a:pt x="212039" y="83705"/>
                  </a:lnTo>
                  <a:lnTo>
                    <a:pt x="215861" y="83705"/>
                  </a:lnTo>
                  <a:lnTo>
                    <a:pt x="213410" y="87160"/>
                  </a:lnTo>
                  <a:lnTo>
                    <a:pt x="215493" y="87871"/>
                  </a:lnTo>
                  <a:lnTo>
                    <a:pt x="213779" y="92354"/>
                  </a:lnTo>
                  <a:lnTo>
                    <a:pt x="215861" y="93726"/>
                  </a:lnTo>
                  <a:lnTo>
                    <a:pt x="214845" y="96494"/>
                  </a:lnTo>
                  <a:lnTo>
                    <a:pt x="217576" y="96837"/>
                  </a:lnTo>
                  <a:lnTo>
                    <a:pt x="216890" y="99618"/>
                  </a:lnTo>
                  <a:lnTo>
                    <a:pt x="218973" y="99949"/>
                  </a:lnTo>
                  <a:lnTo>
                    <a:pt x="218262" y="102743"/>
                  </a:lnTo>
                  <a:lnTo>
                    <a:pt x="220345" y="103403"/>
                  </a:lnTo>
                  <a:lnTo>
                    <a:pt x="221716" y="105486"/>
                  </a:lnTo>
                  <a:lnTo>
                    <a:pt x="224155" y="107226"/>
                  </a:lnTo>
                  <a:lnTo>
                    <a:pt x="226910" y="108978"/>
                  </a:lnTo>
                  <a:lnTo>
                    <a:pt x="228993" y="110007"/>
                  </a:lnTo>
                  <a:lnTo>
                    <a:pt x="231076" y="110007"/>
                  </a:lnTo>
                  <a:lnTo>
                    <a:pt x="233476" y="109651"/>
                  </a:lnTo>
                  <a:lnTo>
                    <a:pt x="237642" y="106540"/>
                  </a:lnTo>
                  <a:lnTo>
                    <a:pt x="238683" y="103784"/>
                  </a:lnTo>
                  <a:lnTo>
                    <a:pt x="240563" y="101688"/>
                  </a:lnTo>
                  <a:lnTo>
                    <a:pt x="242125" y="99949"/>
                  </a:lnTo>
                  <a:lnTo>
                    <a:pt x="243192" y="99618"/>
                  </a:lnTo>
                  <a:lnTo>
                    <a:pt x="243395" y="98259"/>
                  </a:lnTo>
                  <a:lnTo>
                    <a:pt x="243497" y="94437"/>
                  </a:lnTo>
                  <a:lnTo>
                    <a:pt x="245579" y="93421"/>
                  </a:lnTo>
                  <a:lnTo>
                    <a:pt x="245719" y="93065"/>
                  </a:lnTo>
                  <a:lnTo>
                    <a:pt x="246291" y="91630"/>
                  </a:lnTo>
                  <a:lnTo>
                    <a:pt x="246291" y="89242"/>
                  </a:lnTo>
                  <a:lnTo>
                    <a:pt x="248043" y="86817"/>
                  </a:lnTo>
                  <a:lnTo>
                    <a:pt x="248043" y="79565"/>
                  </a:lnTo>
                  <a:lnTo>
                    <a:pt x="248043" y="78511"/>
                  </a:lnTo>
                  <a:lnTo>
                    <a:pt x="245960" y="79222"/>
                  </a:lnTo>
                  <a:lnTo>
                    <a:pt x="244563" y="79565"/>
                  </a:lnTo>
                  <a:lnTo>
                    <a:pt x="242849" y="79222"/>
                  </a:lnTo>
                  <a:lnTo>
                    <a:pt x="239395" y="77749"/>
                  </a:lnTo>
                  <a:lnTo>
                    <a:pt x="239395" y="98577"/>
                  </a:lnTo>
                  <a:lnTo>
                    <a:pt x="234200" y="101688"/>
                  </a:lnTo>
                  <a:lnTo>
                    <a:pt x="227622" y="101688"/>
                  </a:lnTo>
                  <a:lnTo>
                    <a:pt x="224155" y="100672"/>
                  </a:lnTo>
                  <a:lnTo>
                    <a:pt x="225171" y="98920"/>
                  </a:lnTo>
                  <a:lnTo>
                    <a:pt x="226225" y="98259"/>
                  </a:lnTo>
                  <a:lnTo>
                    <a:pt x="223799" y="95135"/>
                  </a:lnTo>
                  <a:lnTo>
                    <a:pt x="226910" y="94437"/>
                  </a:lnTo>
                  <a:lnTo>
                    <a:pt x="230365" y="94437"/>
                  </a:lnTo>
                  <a:lnTo>
                    <a:pt x="233476" y="95135"/>
                  </a:lnTo>
                  <a:lnTo>
                    <a:pt x="239014" y="96494"/>
                  </a:lnTo>
                  <a:lnTo>
                    <a:pt x="239395" y="98577"/>
                  </a:lnTo>
                  <a:lnTo>
                    <a:pt x="239395" y="77749"/>
                  </a:lnTo>
                  <a:lnTo>
                    <a:pt x="237998" y="77139"/>
                  </a:lnTo>
                  <a:lnTo>
                    <a:pt x="236715" y="87160"/>
                  </a:lnTo>
                  <a:lnTo>
                    <a:pt x="236626" y="89928"/>
                  </a:lnTo>
                  <a:lnTo>
                    <a:pt x="235559" y="93065"/>
                  </a:lnTo>
                  <a:lnTo>
                    <a:pt x="233172" y="92011"/>
                  </a:lnTo>
                  <a:lnTo>
                    <a:pt x="227253" y="89242"/>
                  </a:lnTo>
                  <a:lnTo>
                    <a:pt x="225882" y="88557"/>
                  </a:lnTo>
                  <a:lnTo>
                    <a:pt x="226225" y="86474"/>
                  </a:lnTo>
                  <a:lnTo>
                    <a:pt x="227977" y="85788"/>
                  </a:lnTo>
                  <a:lnTo>
                    <a:pt x="230022" y="85445"/>
                  </a:lnTo>
                  <a:lnTo>
                    <a:pt x="230022" y="77482"/>
                  </a:lnTo>
                  <a:lnTo>
                    <a:pt x="230022" y="76123"/>
                  </a:lnTo>
                  <a:lnTo>
                    <a:pt x="226606" y="77139"/>
                  </a:lnTo>
                  <a:lnTo>
                    <a:pt x="222783" y="77482"/>
                  </a:lnTo>
                  <a:lnTo>
                    <a:pt x="219329" y="75057"/>
                  </a:lnTo>
                  <a:lnTo>
                    <a:pt x="217957" y="74396"/>
                  </a:lnTo>
                  <a:lnTo>
                    <a:pt x="215150" y="74396"/>
                  </a:lnTo>
                  <a:lnTo>
                    <a:pt x="216204" y="72313"/>
                  </a:lnTo>
                  <a:lnTo>
                    <a:pt x="217576" y="70573"/>
                  </a:lnTo>
                  <a:lnTo>
                    <a:pt x="218973" y="69519"/>
                  </a:lnTo>
                  <a:lnTo>
                    <a:pt x="216890" y="66433"/>
                  </a:lnTo>
                  <a:lnTo>
                    <a:pt x="217576" y="66433"/>
                  </a:lnTo>
                  <a:lnTo>
                    <a:pt x="218973" y="66751"/>
                  </a:lnTo>
                  <a:lnTo>
                    <a:pt x="219976" y="66751"/>
                  </a:lnTo>
                  <a:lnTo>
                    <a:pt x="224828" y="66433"/>
                  </a:lnTo>
                  <a:lnTo>
                    <a:pt x="227253" y="65722"/>
                  </a:lnTo>
                  <a:lnTo>
                    <a:pt x="228625" y="67119"/>
                  </a:lnTo>
                  <a:lnTo>
                    <a:pt x="231076" y="69519"/>
                  </a:lnTo>
                  <a:lnTo>
                    <a:pt x="232448" y="70231"/>
                  </a:lnTo>
                  <a:lnTo>
                    <a:pt x="232803" y="67805"/>
                  </a:lnTo>
                  <a:lnTo>
                    <a:pt x="233565" y="65722"/>
                  </a:lnTo>
                  <a:lnTo>
                    <a:pt x="233819" y="65036"/>
                  </a:lnTo>
                  <a:lnTo>
                    <a:pt x="235915" y="64350"/>
                  </a:lnTo>
                  <a:lnTo>
                    <a:pt x="239014" y="65379"/>
                  </a:lnTo>
                  <a:lnTo>
                    <a:pt x="238290" y="72313"/>
                  </a:lnTo>
                  <a:lnTo>
                    <a:pt x="249402" y="68834"/>
                  </a:lnTo>
                  <a:lnTo>
                    <a:pt x="249402" y="66751"/>
                  </a:lnTo>
                  <a:close/>
                </a:path>
                <a:path w="403859" h="719455">
                  <a:moveTo>
                    <a:pt x="251828" y="158407"/>
                  </a:moveTo>
                  <a:lnTo>
                    <a:pt x="249047" y="153898"/>
                  </a:lnTo>
                  <a:lnTo>
                    <a:pt x="246964" y="151168"/>
                  </a:lnTo>
                  <a:lnTo>
                    <a:pt x="243852" y="150114"/>
                  </a:lnTo>
                  <a:lnTo>
                    <a:pt x="245592" y="153898"/>
                  </a:lnTo>
                  <a:lnTo>
                    <a:pt x="245592" y="157022"/>
                  </a:lnTo>
                  <a:lnTo>
                    <a:pt x="244563" y="159816"/>
                  </a:lnTo>
                  <a:lnTo>
                    <a:pt x="244221" y="155308"/>
                  </a:lnTo>
                  <a:lnTo>
                    <a:pt x="242150" y="152196"/>
                  </a:lnTo>
                  <a:lnTo>
                    <a:pt x="238658" y="150469"/>
                  </a:lnTo>
                  <a:lnTo>
                    <a:pt x="240080" y="153250"/>
                  </a:lnTo>
                  <a:lnTo>
                    <a:pt x="240741" y="155981"/>
                  </a:lnTo>
                  <a:lnTo>
                    <a:pt x="240080" y="158762"/>
                  </a:lnTo>
                  <a:lnTo>
                    <a:pt x="239369" y="157734"/>
                  </a:lnTo>
                  <a:lnTo>
                    <a:pt x="238315" y="156679"/>
                  </a:lnTo>
                  <a:lnTo>
                    <a:pt x="236626" y="155663"/>
                  </a:lnTo>
                  <a:lnTo>
                    <a:pt x="237286" y="159816"/>
                  </a:lnTo>
                  <a:lnTo>
                    <a:pt x="235204" y="161188"/>
                  </a:lnTo>
                  <a:lnTo>
                    <a:pt x="235915" y="175031"/>
                  </a:lnTo>
                  <a:lnTo>
                    <a:pt x="237286" y="178155"/>
                  </a:lnTo>
                  <a:lnTo>
                    <a:pt x="242150" y="173596"/>
                  </a:lnTo>
                  <a:lnTo>
                    <a:pt x="243509" y="171919"/>
                  </a:lnTo>
                  <a:lnTo>
                    <a:pt x="244919" y="172262"/>
                  </a:lnTo>
                  <a:lnTo>
                    <a:pt x="245935" y="174688"/>
                  </a:lnTo>
                  <a:lnTo>
                    <a:pt x="246316" y="169113"/>
                  </a:lnTo>
                  <a:lnTo>
                    <a:pt x="248018" y="168135"/>
                  </a:lnTo>
                  <a:lnTo>
                    <a:pt x="249428" y="168808"/>
                  </a:lnTo>
                  <a:lnTo>
                    <a:pt x="250799" y="170522"/>
                  </a:lnTo>
                  <a:lnTo>
                    <a:pt x="251828" y="169113"/>
                  </a:lnTo>
                  <a:lnTo>
                    <a:pt x="251828" y="167411"/>
                  </a:lnTo>
                  <a:lnTo>
                    <a:pt x="251129" y="165328"/>
                  </a:lnTo>
                  <a:lnTo>
                    <a:pt x="251828" y="158407"/>
                  </a:lnTo>
                  <a:close/>
                </a:path>
                <a:path w="403859" h="719455">
                  <a:moveTo>
                    <a:pt x="252526" y="5194"/>
                  </a:moveTo>
                  <a:lnTo>
                    <a:pt x="249415" y="0"/>
                  </a:lnTo>
                  <a:lnTo>
                    <a:pt x="246303" y="711"/>
                  </a:lnTo>
                  <a:lnTo>
                    <a:pt x="247332" y="6210"/>
                  </a:lnTo>
                  <a:lnTo>
                    <a:pt x="248043" y="7277"/>
                  </a:lnTo>
                  <a:lnTo>
                    <a:pt x="248386" y="10045"/>
                  </a:lnTo>
                  <a:lnTo>
                    <a:pt x="247332" y="14516"/>
                  </a:lnTo>
                  <a:lnTo>
                    <a:pt x="244563" y="19723"/>
                  </a:lnTo>
                  <a:lnTo>
                    <a:pt x="243878" y="22148"/>
                  </a:lnTo>
                  <a:lnTo>
                    <a:pt x="244563" y="22834"/>
                  </a:lnTo>
                  <a:lnTo>
                    <a:pt x="246303" y="22148"/>
                  </a:lnTo>
                  <a:lnTo>
                    <a:pt x="249085" y="20408"/>
                  </a:lnTo>
                  <a:lnTo>
                    <a:pt x="250444" y="18008"/>
                  </a:lnTo>
                  <a:lnTo>
                    <a:pt x="250444" y="9321"/>
                  </a:lnTo>
                  <a:lnTo>
                    <a:pt x="250786" y="6934"/>
                  </a:lnTo>
                  <a:lnTo>
                    <a:pt x="252526" y="5194"/>
                  </a:lnTo>
                  <a:close/>
                </a:path>
                <a:path w="403859" h="719455">
                  <a:moveTo>
                    <a:pt x="256692" y="157365"/>
                  </a:moveTo>
                  <a:lnTo>
                    <a:pt x="255981" y="155308"/>
                  </a:lnTo>
                  <a:lnTo>
                    <a:pt x="254609" y="152539"/>
                  </a:lnTo>
                  <a:lnTo>
                    <a:pt x="252869" y="150114"/>
                  </a:lnTo>
                  <a:lnTo>
                    <a:pt x="251129" y="148374"/>
                  </a:lnTo>
                  <a:lnTo>
                    <a:pt x="250786" y="148717"/>
                  </a:lnTo>
                  <a:lnTo>
                    <a:pt x="250126" y="149059"/>
                  </a:lnTo>
                  <a:lnTo>
                    <a:pt x="250786" y="151142"/>
                  </a:lnTo>
                  <a:lnTo>
                    <a:pt x="252158" y="153911"/>
                  </a:lnTo>
                  <a:lnTo>
                    <a:pt x="253885" y="156337"/>
                  </a:lnTo>
                  <a:lnTo>
                    <a:pt x="255612" y="158076"/>
                  </a:lnTo>
                  <a:lnTo>
                    <a:pt x="255981" y="157708"/>
                  </a:lnTo>
                  <a:lnTo>
                    <a:pt x="256692" y="157365"/>
                  </a:lnTo>
                  <a:close/>
                </a:path>
                <a:path w="403859" h="719455">
                  <a:moveTo>
                    <a:pt x="261874" y="157022"/>
                  </a:moveTo>
                  <a:lnTo>
                    <a:pt x="261531" y="155308"/>
                  </a:lnTo>
                  <a:lnTo>
                    <a:pt x="260464" y="153225"/>
                  </a:lnTo>
                  <a:lnTo>
                    <a:pt x="259105" y="151168"/>
                  </a:lnTo>
                  <a:lnTo>
                    <a:pt x="257708" y="149758"/>
                  </a:lnTo>
                  <a:lnTo>
                    <a:pt x="257365" y="150114"/>
                  </a:lnTo>
                  <a:lnTo>
                    <a:pt x="257009" y="150114"/>
                  </a:lnTo>
                  <a:lnTo>
                    <a:pt x="257365" y="152171"/>
                  </a:lnTo>
                  <a:lnTo>
                    <a:pt x="258737" y="154241"/>
                  </a:lnTo>
                  <a:lnTo>
                    <a:pt x="259791" y="156337"/>
                  </a:lnTo>
                  <a:lnTo>
                    <a:pt x="261188" y="157734"/>
                  </a:lnTo>
                  <a:lnTo>
                    <a:pt x="261531" y="157353"/>
                  </a:lnTo>
                  <a:lnTo>
                    <a:pt x="261874" y="157022"/>
                  </a:lnTo>
                  <a:close/>
                </a:path>
                <a:path w="403859" h="719455">
                  <a:moveTo>
                    <a:pt x="264629" y="143192"/>
                  </a:moveTo>
                  <a:lnTo>
                    <a:pt x="262902" y="140068"/>
                  </a:lnTo>
                  <a:lnTo>
                    <a:pt x="260464" y="138010"/>
                  </a:lnTo>
                  <a:lnTo>
                    <a:pt x="259448" y="138010"/>
                  </a:lnTo>
                  <a:lnTo>
                    <a:pt x="258419" y="138010"/>
                  </a:lnTo>
                  <a:lnTo>
                    <a:pt x="258724" y="140411"/>
                  </a:lnTo>
                  <a:lnTo>
                    <a:pt x="260096" y="143192"/>
                  </a:lnTo>
                  <a:lnTo>
                    <a:pt x="264629" y="143192"/>
                  </a:lnTo>
                  <a:close/>
                </a:path>
                <a:path w="403859" h="719455">
                  <a:moveTo>
                    <a:pt x="267030" y="147701"/>
                  </a:moveTo>
                  <a:lnTo>
                    <a:pt x="266369" y="146342"/>
                  </a:lnTo>
                  <a:lnTo>
                    <a:pt x="265658" y="144589"/>
                  </a:lnTo>
                  <a:lnTo>
                    <a:pt x="260832" y="144589"/>
                  </a:lnTo>
                  <a:lnTo>
                    <a:pt x="260832" y="145288"/>
                  </a:lnTo>
                  <a:lnTo>
                    <a:pt x="261175" y="145288"/>
                  </a:lnTo>
                  <a:lnTo>
                    <a:pt x="261886" y="146685"/>
                  </a:lnTo>
                  <a:lnTo>
                    <a:pt x="262547" y="147701"/>
                  </a:lnTo>
                  <a:lnTo>
                    <a:pt x="263258" y="148729"/>
                  </a:lnTo>
                  <a:lnTo>
                    <a:pt x="267030" y="148729"/>
                  </a:lnTo>
                  <a:lnTo>
                    <a:pt x="267030" y="147701"/>
                  </a:lnTo>
                  <a:close/>
                </a:path>
                <a:path w="403859" h="719455">
                  <a:moveTo>
                    <a:pt x="267741" y="150482"/>
                  </a:moveTo>
                  <a:lnTo>
                    <a:pt x="264629" y="150482"/>
                  </a:lnTo>
                  <a:lnTo>
                    <a:pt x="265658" y="151498"/>
                  </a:lnTo>
                  <a:lnTo>
                    <a:pt x="266369" y="152196"/>
                  </a:lnTo>
                  <a:lnTo>
                    <a:pt x="267741" y="152196"/>
                  </a:lnTo>
                  <a:lnTo>
                    <a:pt x="267741" y="150482"/>
                  </a:lnTo>
                  <a:close/>
                </a:path>
                <a:path w="403859" h="719455">
                  <a:moveTo>
                    <a:pt x="345579" y="585228"/>
                  </a:moveTo>
                  <a:lnTo>
                    <a:pt x="342468" y="581088"/>
                  </a:lnTo>
                  <a:lnTo>
                    <a:pt x="341058" y="579716"/>
                  </a:lnTo>
                  <a:lnTo>
                    <a:pt x="340042" y="579374"/>
                  </a:lnTo>
                  <a:lnTo>
                    <a:pt x="340385" y="581088"/>
                  </a:lnTo>
                  <a:lnTo>
                    <a:pt x="341058" y="583857"/>
                  </a:lnTo>
                  <a:lnTo>
                    <a:pt x="343827" y="586625"/>
                  </a:lnTo>
                  <a:lnTo>
                    <a:pt x="344512" y="589394"/>
                  </a:lnTo>
                  <a:lnTo>
                    <a:pt x="344868" y="586257"/>
                  </a:lnTo>
                  <a:lnTo>
                    <a:pt x="345579" y="585228"/>
                  </a:lnTo>
                  <a:close/>
                </a:path>
                <a:path w="403859" h="719455">
                  <a:moveTo>
                    <a:pt x="348678" y="580034"/>
                  </a:moveTo>
                  <a:lnTo>
                    <a:pt x="347967" y="577634"/>
                  </a:lnTo>
                  <a:lnTo>
                    <a:pt x="345567" y="571080"/>
                  </a:lnTo>
                  <a:lnTo>
                    <a:pt x="343484" y="570699"/>
                  </a:lnTo>
                  <a:lnTo>
                    <a:pt x="338975" y="568274"/>
                  </a:lnTo>
                  <a:lnTo>
                    <a:pt x="342493" y="571411"/>
                  </a:lnTo>
                  <a:lnTo>
                    <a:pt x="343852" y="576567"/>
                  </a:lnTo>
                  <a:lnTo>
                    <a:pt x="346595" y="579729"/>
                  </a:lnTo>
                  <a:lnTo>
                    <a:pt x="348335" y="581774"/>
                  </a:lnTo>
                  <a:lnTo>
                    <a:pt x="348678" y="580034"/>
                  </a:lnTo>
                  <a:close/>
                </a:path>
                <a:path w="403859" h="719455">
                  <a:moveTo>
                    <a:pt x="351434" y="573151"/>
                  </a:moveTo>
                  <a:lnTo>
                    <a:pt x="350748" y="569341"/>
                  </a:lnTo>
                  <a:lnTo>
                    <a:pt x="347967" y="559638"/>
                  </a:lnTo>
                  <a:lnTo>
                    <a:pt x="345579" y="558952"/>
                  </a:lnTo>
                  <a:lnTo>
                    <a:pt x="339674" y="554774"/>
                  </a:lnTo>
                  <a:lnTo>
                    <a:pt x="343839" y="559968"/>
                  </a:lnTo>
                  <a:lnTo>
                    <a:pt x="344868" y="567258"/>
                  </a:lnTo>
                  <a:lnTo>
                    <a:pt x="348322" y="572084"/>
                  </a:lnTo>
                  <a:lnTo>
                    <a:pt x="350405" y="575221"/>
                  </a:lnTo>
                  <a:lnTo>
                    <a:pt x="351434" y="573151"/>
                  </a:lnTo>
                  <a:close/>
                </a:path>
                <a:path w="403859" h="719455">
                  <a:moveTo>
                    <a:pt x="353885" y="555155"/>
                  </a:moveTo>
                  <a:lnTo>
                    <a:pt x="349034" y="547179"/>
                  </a:lnTo>
                  <a:lnTo>
                    <a:pt x="342468" y="545134"/>
                  </a:lnTo>
                  <a:lnTo>
                    <a:pt x="347319" y="549986"/>
                  </a:lnTo>
                  <a:lnTo>
                    <a:pt x="349707" y="559981"/>
                  </a:lnTo>
                  <a:lnTo>
                    <a:pt x="351078" y="564819"/>
                  </a:lnTo>
                  <a:lnTo>
                    <a:pt x="352145" y="568286"/>
                  </a:lnTo>
                  <a:lnTo>
                    <a:pt x="353885" y="565886"/>
                  </a:lnTo>
                  <a:lnTo>
                    <a:pt x="353885" y="555155"/>
                  </a:lnTo>
                  <a:close/>
                </a:path>
                <a:path w="403859" h="719455">
                  <a:moveTo>
                    <a:pt x="357339" y="556183"/>
                  </a:moveTo>
                  <a:lnTo>
                    <a:pt x="356997" y="552716"/>
                  </a:lnTo>
                  <a:lnTo>
                    <a:pt x="354901" y="546468"/>
                  </a:lnTo>
                  <a:lnTo>
                    <a:pt x="351078" y="542366"/>
                  </a:lnTo>
                  <a:lnTo>
                    <a:pt x="345236" y="539927"/>
                  </a:lnTo>
                  <a:lnTo>
                    <a:pt x="349707" y="544766"/>
                  </a:lnTo>
                  <a:lnTo>
                    <a:pt x="353174" y="549948"/>
                  </a:lnTo>
                  <a:lnTo>
                    <a:pt x="354571" y="555129"/>
                  </a:lnTo>
                  <a:lnTo>
                    <a:pt x="356997" y="557923"/>
                  </a:lnTo>
                  <a:lnTo>
                    <a:pt x="357339" y="556183"/>
                  </a:lnTo>
                  <a:close/>
                </a:path>
                <a:path w="403859" h="719455">
                  <a:moveTo>
                    <a:pt x="357987" y="717029"/>
                  </a:moveTo>
                  <a:lnTo>
                    <a:pt x="357657" y="715289"/>
                  </a:lnTo>
                  <a:lnTo>
                    <a:pt x="357009" y="713574"/>
                  </a:lnTo>
                  <a:lnTo>
                    <a:pt x="355955" y="712165"/>
                  </a:lnTo>
                  <a:lnTo>
                    <a:pt x="355257" y="712520"/>
                  </a:lnTo>
                  <a:lnTo>
                    <a:pt x="354545" y="712520"/>
                  </a:lnTo>
                  <a:lnTo>
                    <a:pt x="354545" y="714235"/>
                  </a:lnTo>
                  <a:lnTo>
                    <a:pt x="354914" y="715975"/>
                  </a:lnTo>
                  <a:lnTo>
                    <a:pt x="355600" y="718058"/>
                  </a:lnTo>
                  <a:lnTo>
                    <a:pt x="356628" y="719086"/>
                  </a:lnTo>
                  <a:lnTo>
                    <a:pt x="357339" y="718743"/>
                  </a:lnTo>
                  <a:lnTo>
                    <a:pt x="357987" y="718743"/>
                  </a:lnTo>
                  <a:lnTo>
                    <a:pt x="357987" y="717029"/>
                  </a:lnTo>
                  <a:close/>
                </a:path>
                <a:path w="403859" h="719455">
                  <a:moveTo>
                    <a:pt x="361124" y="714946"/>
                  </a:moveTo>
                  <a:lnTo>
                    <a:pt x="360743" y="713892"/>
                  </a:lnTo>
                  <a:lnTo>
                    <a:pt x="360438" y="712508"/>
                  </a:lnTo>
                  <a:lnTo>
                    <a:pt x="359727" y="711835"/>
                  </a:lnTo>
                  <a:lnTo>
                    <a:pt x="359371" y="711835"/>
                  </a:lnTo>
                  <a:lnTo>
                    <a:pt x="358724" y="712177"/>
                  </a:lnTo>
                  <a:lnTo>
                    <a:pt x="358724" y="713206"/>
                  </a:lnTo>
                  <a:lnTo>
                    <a:pt x="359067" y="714235"/>
                  </a:lnTo>
                  <a:lnTo>
                    <a:pt x="359371" y="715619"/>
                  </a:lnTo>
                  <a:lnTo>
                    <a:pt x="360095" y="716318"/>
                  </a:lnTo>
                  <a:lnTo>
                    <a:pt x="360438" y="716318"/>
                  </a:lnTo>
                  <a:lnTo>
                    <a:pt x="361124" y="715962"/>
                  </a:lnTo>
                  <a:lnTo>
                    <a:pt x="361124" y="714946"/>
                  </a:lnTo>
                  <a:close/>
                </a:path>
                <a:path w="403859" h="719455">
                  <a:moveTo>
                    <a:pt x="361467" y="671360"/>
                  </a:moveTo>
                  <a:lnTo>
                    <a:pt x="360438" y="670648"/>
                  </a:lnTo>
                  <a:lnTo>
                    <a:pt x="359727" y="670001"/>
                  </a:lnTo>
                  <a:lnTo>
                    <a:pt x="357632" y="671004"/>
                  </a:lnTo>
                  <a:lnTo>
                    <a:pt x="355930" y="673087"/>
                  </a:lnTo>
                  <a:lnTo>
                    <a:pt x="354520" y="675170"/>
                  </a:lnTo>
                  <a:lnTo>
                    <a:pt x="353872" y="677252"/>
                  </a:lnTo>
                  <a:lnTo>
                    <a:pt x="354901" y="677938"/>
                  </a:lnTo>
                  <a:lnTo>
                    <a:pt x="355612" y="678624"/>
                  </a:lnTo>
                  <a:lnTo>
                    <a:pt x="357327" y="677595"/>
                  </a:lnTo>
                  <a:lnTo>
                    <a:pt x="359067" y="675513"/>
                  </a:lnTo>
                  <a:lnTo>
                    <a:pt x="360756" y="673430"/>
                  </a:lnTo>
                  <a:lnTo>
                    <a:pt x="361467" y="671360"/>
                  </a:lnTo>
                  <a:close/>
                </a:path>
                <a:path w="403859" h="719455">
                  <a:moveTo>
                    <a:pt x="362839" y="666851"/>
                  </a:moveTo>
                  <a:lnTo>
                    <a:pt x="360438" y="663067"/>
                  </a:lnTo>
                  <a:lnTo>
                    <a:pt x="359727" y="662012"/>
                  </a:lnTo>
                  <a:lnTo>
                    <a:pt x="357632" y="661314"/>
                  </a:lnTo>
                  <a:lnTo>
                    <a:pt x="356984" y="659955"/>
                  </a:lnTo>
                  <a:lnTo>
                    <a:pt x="355930" y="658901"/>
                  </a:lnTo>
                  <a:lnTo>
                    <a:pt x="356616" y="657860"/>
                  </a:lnTo>
                  <a:lnTo>
                    <a:pt x="355930" y="656120"/>
                  </a:lnTo>
                  <a:lnTo>
                    <a:pt x="353872" y="651637"/>
                  </a:lnTo>
                  <a:lnTo>
                    <a:pt x="352818" y="649211"/>
                  </a:lnTo>
                  <a:lnTo>
                    <a:pt x="350761" y="650925"/>
                  </a:lnTo>
                  <a:lnTo>
                    <a:pt x="349707" y="651637"/>
                  </a:lnTo>
                  <a:lnTo>
                    <a:pt x="350050" y="653008"/>
                  </a:lnTo>
                  <a:lnTo>
                    <a:pt x="350761" y="654418"/>
                  </a:lnTo>
                  <a:lnTo>
                    <a:pt x="349707" y="655789"/>
                  </a:lnTo>
                  <a:lnTo>
                    <a:pt x="349364" y="657148"/>
                  </a:lnTo>
                  <a:lnTo>
                    <a:pt x="349707" y="657491"/>
                  </a:lnTo>
                  <a:lnTo>
                    <a:pt x="350418" y="657860"/>
                  </a:lnTo>
                  <a:lnTo>
                    <a:pt x="351078" y="657491"/>
                  </a:lnTo>
                  <a:lnTo>
                    <a:pt x="352132" y="656805"/>
                  </a:lnTo>
                  <a:lnTo>
                    <a:pt x="352437" y="657148"/>
                  </a:lnTo>
                  <a:lnTo>
                    <a:pt x="352437" y="657491"/>
                  </a:lnTo>
                  <a:lnTo>
                    <a:pt x="353148" y="658202"/>
                  </a:lnTo>
                  <a:lnTo>
                    <a:pt x="352818" y="658202"/>
                  </a:lnTo>
                  <a:lnTo>
                    <a:pt x="352437" y="658583"/>
                  </a:lnTo>
                  <a:lnTo>
                    <a:pt x="352437" y="658901"/>
                  </a:lnTo>
                  <a:lnTo>
                    <a:pt x="351078" y="660603"/>
                  </a:lnTo>
                  <a:lnTo>
                    <a:pt x="350761" y="662343"/>
                  </a:lnTo>
                  <a:lnTo>
                    <a:pt x="351447" y="663067"/>
                  </a:lnTo>
                  <a:lnTo>
                    <a:pt x="352132" y="663409"/>
                  </a:lnTo>
                  <a:lnTo>
                    <a:pt x="353872" y="662686"/>
                  </a:lnTo>
                  <a:lnTo>
                    <a:pt x="355244" y="660984"/>
                  </a:lnTo>
                  <a:lnTo>
                    <a:pt x="355612" y="660984"/>
                  </a:lnTo>
                  <a:lnTo>
                    <a:pt x="355612" y="661314"/>
                  </a:lnTo>
                  <a:lnTo>
                    <a:pt x="355930" y="661657"/>
                  </a:lnTo>
                  <a:lnTo>
                    <a:pt x="355612" y="662012"/>
                  </a:lnTo>
                  <a:lnTo>
                    <a:pt x="354901" y="662343"/>
                  </a:lnTo>
                  <a:lnTo>
                    <a:pt x="354520" y="663067"/>
                  </a:lnTo>
                  <a:lnTo>
                    <a:pt x="353148" y="664781"/>
                  </a:lnTo>
                  <a:lnTo>
                    <a:pt x="352818" y="666851"/>
                  </a:lnTo>
                  <a:lnTo>
                    <a:pt x="353542" y="667207"/>
                  </a:lnTo>
                  <a:lnTo>
                    <a:pt x="354190" y="667893"/>
                  </a:lnTo>
                  <a:lnTo>
                    <a:pt x="355930" y="666851"/>
                  </a:lnTo>
                  <a:lnTo>
                    <a:pt x="357327" y="665124"/>
                  </a:lnTo>
                  <a:lnTo>
                    <a:pt x="357632" y="664781"/>
                  </a:lnTo>
                  <a:lnTo>
                    <a:pt x="357632" y="664438"/>
                  </a:lnTo>
                  <a:lnTo>
                    <a:pt x="358013" y="664095"/>
                  </a:lnTo>
                  <a:lnTo>
                    <a:pt x="358355" y="664438"/>
                  </a:lnTo>
                  <a:lnTo>
                    <a:pt x="358355" y="664781"/>
                  </a:lnTo>
                  <a:lnTo>
                    <a:pt x="358698" y="665124"/>
                  </a:lnTo>
                  <a:lnTo>
                    <a:pt x="357327" y="666508"/>
                  </a:lnTo>
                  <a:lnTo>
                    <a:pt x="356273" y="667893"/>
                  </a:lnTo>
                  <a:lnTo>
                    <a:pt x="355930" y="669632"/>
                  </a:lnTo>
                  <a:lnTo>
                    <a:pt x="356616" y="669975"/>
                  </a:lnTo>
                  <a:lnTo>
                    <a:pt x="356984" y="670661"/>
                  </a:lnTo>
                  <a:lnTo>
                    <a:pt x="358355" y="669632"/>
                  </a:lnTo>
                  <a:lnTo>
                    <a:pt x="359727" y="668261"/>
                  </a:lnTo>
                  <a:lnTo>
                    <a:pt x="359727" y="667893"/>
                  </a:lnTo>
                  <a:lnTo>
                    <a:pt x="360438" y="667207"/>
                  </a:lnTo>
                  <a:lnTo>
                    <a:pt x="361810" y="669975"/>
                  </a:lnTo>
                  <a:lnTo>
                    <a:pt x="361467" y="670661"/>
                  </a:lnTo>
                  <a:lnTo>
                    <a:pt x="362191" y="670318"/>
                  </a:lnTo>
                  <a:lnTo>
                    <a:pt x="362496" y="669975"/>
                  </a:lnTo>
                  <a:lnTo>
                    <a:pt x="362839" y="666851"/>
                  </a:lnTo>
                  <a:close/>
                </a:path>
                <a:path w="403859" h="719455">
                  <a:moveTo>
                    <a:pt x="369760" y="713206"/>
                  </a:moveTo>
                  <a:lnTo>
                    <a:pt x="368744" y="712520"/>
                  </a:lnTo>
                  <a:lnTo>
                    <a:pt x="367372" y="712520"/>
                  </a:lnTo>
                  <a:lnTo>
                    <a:pt x="366306" y="712520"/>
                  </a:lnTo>
                  <a:lnTo>
                    <a:pt x="365290" y="713206"/>
                  </a:lnTo>
                  <a:lnTo>
                    <a:pt x="365290" y="715632"/>
                  </a:lnTo>
                  <a:lnTo>
                    <a:pt x="366306" y="716305"/>
                  </a:lnTo>
                  <a:lnTo>
                    <a:pt x="368744" y="716305"/>
                  </a:lnTo>
                  <a:lnTo>
                    <a:pt x="369760" y="715632"/>
                  </a:lnTo>
                  <a:lnTo>
                    <a:pt x="369760" y="713206"/>
                  </a:lnTo>
                  <a:close/>
                </a:path>
                <a:path w="403859" h="719455">
                  <a:moveTo>
                    <a:pt x="386384" y="643686"/>
                  </a:moveTo>
                  <a:lnTo>
                    <a:pt x="385699" y="643331"/>
                  </a:lnTo>
                  <a:lnTo>
                    <a:pt x="384987" y="642988"/>
                  </a:lnTo>
                  <a:lnTo>
                    <a:pt x="383616" y="644740"/>
                  </a:lnTo>
                  <a:lnTo>
                    <a:pt x="382549" y="647471"/>
                  </a:lnTo>
                  <a:lnTo>
                    <a:pt x="381533" y="649935"/>
                  </a:lnTo>
                  <a:lnTo>
                    <a:pt x="381177" y="651979"/>
                  </a:lnTo>
                  <a:lnTo>
                    <a:pt x="381889" y="652335"/>
                  </a:lnTo>
                  <a:lnTo>
                    <a:pt x="382549" y="652678"/>
                  </a:lnTo>
                  <a:lnTo>
                    <a:pt x="383946" y="650963"/>
                  </a:lnTo>
                  <a:lnTo>
                    <a:pt x="384987" y="648525"/>
                  </a:lnTo>
                  <a:lnTo>
                    <a:pt x="386067" y="645769"/>
                  </a:lnTo>
                  <a:lnTo>
                    <a:pt x="386384" y="643686"/>
                  </a:lnTo>
                  <a:close/>
                </a:path>
                <a:path w="403859" h="719455">
                  <a:moveTo>
                    <a:pt x="398487" y="648538"/>
                  </a:moveTo>
                  <a:lnTo>
                    <a:pt x="397776" y="648195"/>
                  </a:lnTo>
                  <a:lnTo>
                    <a:pt x="396748" y="647852"/>
                  </a:lnTo>
                  <a:lnTo>
                    <a:pt x="394665" y="649947"/>
                  </a:lnTo>
                  <a:lnTo>
                    <a:pt x="393293" y="653021"/>
                  </a:lnTo>
                  <a:lnTo>
                    <a:pt x="391541" y="656132"/>
                  </a:lnTo>
                  <a:lnTo>
                    <a:pt x="391236" y="658901"/>
                  </a:lnTo>
                  <a:lnTo>
                    <a:pt x="392264" y="659244"/>
                  </a:lnTo>
                  <a:lnTo>
                    <a:pt x="393293" y="659625"/>
                  </a:lnTo>
                  <a:lnTo>
                    <a:pt x="395008" y="657161"/>
                  </a:lnTo>
                  <a:lnTo>
                    <a:pt x="396748" y="654431"/>
                  </a:lnTo>
                  <a:lnTo>
                    <a:pt x="398119" y="651306"/>
                  </a:lnTo>
                  <a:lnTo>
                    <a:pt x="398487" y="648538"/>
                  </a:lnTo>
                  <a:close/>
                </a:path>
                <a:path w="403859" h="719455">
                  <a:moveTo>
                    <a:pt x="401586" y="707682"/>
                  </a:moveTo>
                  <a:lnTo>
                    <a:pt x="398843" y="706996"/>
                  </a:lnTo>
                  <a:lnTo>
                    <a:pt x="392595" y="704227"/>
                  </a:lnTo>
                  <a:lnTo>
                    <a:pt x="387426" y="707682"/>
                  </a:lnTo>
                  <a:lnTo>
                    <a:pt x="386054" y="711136"/>
                  </a:lnTo>
                  <a:lnTo>
                    <a:pt x="389483" y="710107"/>
                  </a:lnTo>
                  <a:lnTo>
                    <a:pt x="391248" y="708025"/>
                  </a:lnTo>
                  <a:lnTo>
                    <a:pt x="396074" y="711847"/>
                  </a:lnTo>
                  <a:lnTo>
                    <a:pt x="397789" y="709777"/>
                  </a:lnTo>
                  <a:lnTo>
                    <a:pt x="399529" y="711847"/>
                  </a:lnTo>
                  <a:lnTo>
                    <a:pt x="401243" y="713562"/>
                  </a:lnTo>
                  <a:lnTo>
                    <a:pt x="401243" y="711136"/>
                  </a:lnTo>
                  <a:lnTo>
                    <a:pt x="401586" y="707682"/>
                  </a:lnTo>
                  <a:close/>
                </a:path>
                <a:path w="403859" h="719455">
                  <a:moveTo>
                    <a:pt x="403301" y="650278"/>
                  </a:moveTo>
                  <a:lnTo>
                    <a:pt x="402958" y="650278"/>
                  </a:lnTo>
                  <a:lnTo>
                    <a:pt x="402259" y="649935"/>
                  </a:lnTo>
                  <a:lnTo>
                    <a:pt x="401205" y="651306"/>
                  </a:lnTo>
                  <a:lnTo>
                    <a:pt x="400227" y="653389"/>
                  </a:lnTo>
                  <a:lnTo>
                    <a:pt x="399529" y="655472"/>
                  </a:lnTo>
                  <a:lnTo>
                    <a:pt x="399186" y="657517"/>
                  </a:lnTo>
                  <a:lnTo>
                    <a:pt x="399529" y="657517"/>
                  </a:lnTo>
                  <a:lnTo>
                    <a:pt x="400227" y="657872"/>
                  </a:lnTo>
                  <a:lnTo>
                    <a:pt x="401586" y="656513"/>
                  </a:lnTo>
                  <a:lnTo>
                    <a:pt x="402958" y="652335"/>
                  </a:lnTo>
                  <a:lnTo>
                    <a:pt x="403301" y="6502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09" name="object 60"/>
            <p:cNvSpPr/>
            <p:nvPr/>
          </p:nvSpPr>
          <p:spPr>
            <a:xfrm>
              <a:off x="636480" y="560160"/>
              <a:ext cx="227160" cy="269640"/>
            </a:xfrm>
            <a:custGeom>
              <a:avLst/>
              <a:gdLst>
                <a:gd name="textAreaLeft" fmla="*/ 0 w 227160"/>
                <a:gd name="textAreaRight" fmla="*/ 227880 w 227160"/>
                <a:gd name="textAreaTop" fmla="*/ 0 h 269640"/>
                <a:gd name="textAreaBottom" fmla="*/ 270360 h 269640"/>
              </a:gdLst>
              <a:ahLst/>
              <a:cxnLst/>
              <a:rect l="textAreaLeft" t="textAreaTop" r="textAreaRight" b="textAreaBottom"/>
              <a:pathLst>
                <a:path w="375919" h="445769">
                  <a:moveTo>
                    <a:pt x="3124" y="410895"/>
                  </a:moveTo>
                  <a:lnTo>
                    <a:pt x="2806" y="406768"/>
                  </a:lnTo>
                  <a:lnTo>
                    <a:pt x="2806" y="404672"/>
                  </a:lnTo>
                  <a:lnTo>
                    <a:pt x="0" y="404672"/>
                  </a:lnTo>
                  <a:lnTo>
                    <a:pt x="0" y="412610"/>
                  </a:lnTo>
                  <a:lnTo>
                    <a:pt x="3124" y="412305"/>
                  </a:lnTo>
                  <a:lnTo>
                    <a:pt x="3124" y="410895"/>
                  </a:lnTo>
                  <a:close/>
                </a:path>
                <a:path w="375919" h="445769">
                  <a:moveTo>
                    <a:pt x="7988" y="402945"/>
                  </a:moveTo>
                  <a:lnTo>
                    <a:pt x="7645" y="400532"/>
                  </a:lnTo>
                  <a:lnTo>
                    <a:pt x="5905" y="401193"/>
                  </a:lnTo>
                  <a:lnTo>
                    <a:pt x="5905" y="402945"/>
                  </a:lnTo>
                  <a:lnTo>
                    <a:pt x="5562" y="407428"/>
                  </a:lnTo>
                  <a:lnTo>
                    <a:pt x="5181" y="409892"/>
                  </a:lnTo>
                  <a:lnTo>
                    <a:pt x="7988" y="408800"/>
                  </a:lnTo>
                  <a:lnTo>
                    <a:pt x="7988" y="402945"/>
                  </a:lnTo>
                  <a:close/>
                </a:path>
                <a:path w="375919" h="445769">
                  <a:moveTo>
                    <a:pt x="13195" y="401574"/>
                  </a:moveTo>
                  <a:lnTo>
                    <a:pt x="12484" y="400519"/>
                  </a:lnTo>
                  <a:lnTo>
                    <a:pt x="11455" y="400519"/>
                  </a:lnTo>
                  <a:lnTo>
                    <a:pt x="10388" y="400519"/>
                  </a:lnTo>
                  <a:lnTo>
                    <a:pt x="9702" y="401574"/>
                  </a:lnTo>
                  <a:lnTo>
                    <a:pt x="9702" y="403974"/>
                  </a:lnTo>
                  <a:lnTo>
                    <a:pt x="10388" y="404685"/>
                  </a:lnTo>
                  <a:lnTo>
                    <a:pt x="12484" y="404685"/>
                  </a:lnTo>
                  <a:lnTo>
                    <a:pt x="13195" y="403974"/>
                  </a:lnTo>
                  <a:lnTo>
                    <a:pt x="13195" y="401574"/>
                  </a:lnTo>
                  <a:close/>
                </a:path>
                <a:path w="375919" h="445769">
                  <a:moveTo>
                    <a:pt x="19392" y="402615"/>
                  </a:moveTo>
                  <a:lnTo>
                    <a:pt x="19050" y="401205"/>
                  </a:lnTo>
                  <a:lnTo>
                    <a:pt x="18338" y="396379"/>
                  </a:lnTo>
                  <a:lnTo>
                    <a:pt x="18021" y="393623"/>
                  </a:lnTo>
                  <a:lnTo>
                    <a:pt x="15227" y="394982"/>
                  </a:lnTo>
                  <a:lnTo>
                    <a:pt x="15227" y="396735"/>
                  </a:lnTo>
                  <a:lnTo>
                    <a:pt x="15938" y="401574"/>
                  </a:lnTo>
                  <a:lnTo>
                    <a:pt x="15938" y="403974"/>
                  </a:lnTo>
                  <a:lnTo>
                    <a:pt x="19392" y="402615"/>
                  </a:lnTo>
                  <a:close/>
                </a:path>
                <a:path w="375919" h="445769">
                  <a:moveTo>
                    <a:pt x="22504" y="394995"/>
                  </a:moveTo>
                  <a:lnTo>
                    <a:pt x="21831" y="394296"/>
                  </a:lnTo>
                  <a:lnTo>
                    <a:pt x="21132" y="394296"/>
                  </a:lnTo>
                  <a:lnTo>
                    <a:pt x="20789" y="394296"/>
                  </a:lnTo>
                  <a:lnTo>
                    <a:pt x="20104" y="394995"/>
                  </a:lnTo>
                  <a:lnTo>
                    <a:pt x="20104" y="397040"/>
                  </a:lnTo>
                  <a:lnTo>
                    <a:pt x="20789" y="397764"/>
                  </a:lnTo>
                  <a:lnTo>
                    <a:pt x="21831" y="397764"/>
                  </a:lnTo>
                  <a:lnTo>
                    <a:pt x="22504" y="397040"/>
                  </a:lnTo>
                  <a:lnTo>
                    <a:pt x="22504" y="394995"/>
                  </a:lnTo>
                  <a:close/>
                </a:path>
                <a:path w="375919" h="445769">
                  <a:moveTo>
                    <a:pt x="27343" y="385991"/>
                  </a:moveTo>
                  <a:lnTo>
                    <a:pt x="24612" y="386676"/>
                  </a:lnTo>
                  <a:lnTo>
                    <a:pt x="24231" y="388086"/>
                  </a:lnTo>
                  <a:lnTo>
                    <a:pt x="23520" y="394296"/>
                  </a:lnTo>
                  <a:lnTo>
                    <a:pt x="23520" y="395668"/>
                  </a:lnTo>
                  <a:lnTo>
                    <a:pt x="26695" y="394982"/>
                  </a:lnTo>
                  <a:lnTo>
                    <a:pt x="26695" y="393966"/>
                  </a:lnTo>
                  <a:lnTo>
                    <a:pt x="27343" y="387731"/>
                  </a:lnTo>
                  <a:lnTo>
                    <a:pt x="27343" y="385991"/>
                  </a:lnTo>
                  <a:close/>
                </a:path>
                <a:path w="375919" h="445769">
                  <a:moveTo>
                    <a:pt x="49504" y="442709"/>
                  </a:moveTo>
                  <a:lnTo>
                    <a:pt x="47752" y="440994"/>
                  </a:lnTo>
                  <a:lnTo>
                    <a:pt x="41529" y="434771"/>
                  </a:lnTo>
                  <a:lnTo>
                    <a:pt x="39827" y="433743"/>
                  </a:lnTo>
                  <a:lnTo>
                    <a:pt x="36703" y="436130"/>
                  </a:lnTo>
                  <a:lnTo>
                    <a:pt x="38074" y="437883"/>
                  </a:lnTo>
                  <a:lnTo>
                    <a:pt x="44310" y="444106"/>
                  </a:lnTo>
                  <a:lnTo>
                    <a:pt x="45326" y="445503"/>
                  </a:lnTo>
                  <a:lnTo>
                    <a:pt x="49504" y="442709"/>
                  </a:lnTo>
                  <a:close/>
                </a:path>
                <a:path w="375919" h="445769">
                  <a:moveTo>
                    <a:pt x="56756" y="437527"/>
                  </a:moveTo>
                  <a:lnTo>
                    <a:pt x="54673" y="435787"/>
                  </a:lnTo>
                  <a:lnTo>
                    <a:pt x="47053" y="429221"/>
                  </a:lnTo>
                  <a:lnTo>
                    <a:pt x="45300" y="427482"/>
                  </a:lnTo>
                  <a:lnTo>
                    <a:pt x="42570" y="430250"/>
                  </a:lnTo>
                  <a:lnTo>
                    <a:pt x="44653" y="432333"/>
                  </a:lnTo>
                  <a:lnTo>
                    <a:pt x="51943" y="439242"/>
                  </a:lnTo>
                  <a:lnTo>
                    <a:pt x="53619" y="440639"/>
                  </a:lnTo>
                  <a:lnTo>
                    <a:pt x="56756" y="437527"/>
                  </a:lnTo>
                  <a:close/>
                </a:path>
                <a:path w="375919" h="445769">
                  <a:moveTo>
                    <a:pt x="59537" y="433400"/>
                  </a:moveTo>
                  <a:lnTo>
                    <a:pt x="57785" y="431660"/>
                  </a:lnTo>
                  <a:lnTo>
                    <a:pt x="51219" y="426123"/>
                  </a:lnTo>
                  <a:lnTo>
                    <a:pt x="49479" y="424751"/>
                  </a:lnTo>
                  <a:lnTo>
                    <a:pt x="47383" y="427139"/>
                  </a:lnTo>
                  <a:lnTo>
                    <a:pt x="49136" y="428879"/>
                  </a:lnTo>
                  <a:lnTo>
                    <a:pt x="55372" y="434771"/>
                  </a:lnTo>
                  <a:lnTo>
                    <a:pt x="56756" y="435800"/>
                  </a:lnTo>
                  <a:lnTo>
                    <a:pt x="59537" y="433400"/>
                  </a:lnTo>
                  <a:close/>
                </a:path>
                <a:path w="375919" h="445769">
                  <a:moveTo>
                    <a:pt x="63652" y="430593"/>
                  </a:moveTo>
                  <a:lnTo>
                    <a:pt x="62280" y="429234"/>
                  </a:lnTo>
                  <a:lnTo>
                    <a:pt x="56781" y="424383"/>
                  </a:lnTo>
                  <a:lnTo>
                    <a:pt x="55346" y="423354"/>
                  </a:lnTo>
                  <a:lnTo>
                    <a:pt x="53594" y="425437"/>
                  </a:lnTo>
                  <a:lnTo>
                    <a:pt x="55029" y="426808"/>
                  </a:lnTo>
                  <a:lnTo>
                    <a:pt x="61264" y="433031"/>
                  </a:lnTo>
                  <a:lnTo>
                    <a:pt x="63652" y="430593"/>
                  </a:lnTo>
                  <a:close/>
                </a:path>
                <a:path w="375919" h="445769">
                  <a:moveTo>
                    <a:pt x="74028" y="239687"/>
                  </a:moveTo>
                  <a:lnTo>
                    <a:pt x="72999" y="238658"/>
                  </a:lnTo>
                  <a:lnTo>
                    <a:pt x="71945" y="238658"/>
                  </a:lnTo>
                  <a:lnTo>
                    <a:pt x="70573" y="238658"/>
                  </a:lnTo>
                  <a:lnTo>
                    <a:pt x="69888" y="239687"/>
                  </a:lnTo>
                  <a:lnTo>
                    <a:pt x="69888" y="242112"/>
                  </a:lnTo>
                  <a:lnTo>
                    <a:pt x="70573" y="243141"/>
                  </a:lnTo>
                  <a:lnTo>
                    <a:pt x="72999" y="243141"/>
                  </a:lnTo>
                  <a:lnTo>
                    <a:pt x="74028" y="242112"/>
                  </a:lnTo>
                  <a:lnTo>
                    <a:pt x="74028" y="239687"/>
                  </a:lnTo>
                  <a:close/>
                </a:path>
                <a:path w="375919" h="445769">
                  <a:moveTo>
                    <a:pt x="79235" y="237617"/>
                  </a:moveTo>
                  <a:lnTo>
                    <a:pt x="78549" y="236931"/>
                  </a:lnTo>
                  <a:lnTo>
                    <a:pt x="77495" y="236931"/>
                  </a:lnTo>
                  <a:lnTo>
                    <a:pt x="76835" y="236931"/>
                  </a:lnTo>
                  <a:lnTo>
                    <a:pt x="76123" y="237617"/>
                  </a:lnTo>
                  <a:lnTo>
                    <a:pt x="76123" y="239661"/>
                  </a:lnTo>
                  <a:lnTo>
                    <a:pt x="76835" y="240703"/>
                  </a:lnTo>
                  <a:lnTo>
                    <a:pt x="78549" y="240703"/>
                  </a:lnTo>
                  <a:lnTo>
                    <a:pt x="79235" y="239661"/>
                  </a:lnTo>
                  <a:lnTo>
                    <a:pt x="79235" y="237617"/>
                  </a:lnTo>
                  <a:close/>
                </a:path>
                <a:path w="375919" h="445769">
                  <a:moveTo>
                    <a:pt x="79603" y="146316"/>
                  </a:moveTo>
                  <a:lnTo>
                    <a:pt x="78879" y="145262"/>
                  </a:lnTo>
                  <a:lnTo>
                    <a:pt x="77851" y="145262"/>
                  </a:lnTo>
                  <a:lnTo>
                    <a:pt x="77139" y="145262"/>
                  </a:lnTo>
                  <a:lnTo>
                    <a:pt x="76479" y="146316"/>
                  </a:lnTo>
                  <a:lnTo>
                    <a:pt x="76479" y="149047"/>
                  </a:lnTo>
                  <a:lnTo>
                    <a:pt x="77139" y="150431"/>
                  </a:lnTo>
                  <a:lnTo>
                    <a:pt x="78879" y="150431"/>
                  </a:lnTo>
                  <a:lnTo>
                    <a:pt x="79603" y="149047"/>
                  </a:lnTo>
                  <a:lnTo>
                    <a:pt x="79603" y="146316"/>
                  </a:lnTo>
                  <a:close/>
                </a:path>
                <a:path w="375919" h="445769">
                  <a:moveTo>
                    <a:pt x="83388" y="145592"/>
                  </a:moveTo>
                  <a:lnTo>
                    <a:pt x="82715" y="143878"/>
                  </a:lnTo>
                  <a:lnTo>
                    <a:pt x="81305" y="143878"/>
                  </a:lnTo>
                  <a:lnTo>
                    <a:pt x="80962" y="145592"/>
                  </a:lnTo>
                  <a:lnTo>
                    <a:pt x="80962" y="150101"/>
                  </a:lnTo>
                  <a:lnTo>
                    <a:pt x="81305" y="151815"/>
                  </a:lnTo>
                  <a:lnTo>
                    <a:pt x="82016" y="151815"/>
                  </a:lnTo>
                  <a:lnTo>
                    <a:pt x="82715" y="151815"/>
                  </a:lnTo>
                  <a:lnTo>
                    <a:pt x="83388" y="150101"/>
                  </a:lnTo>
                  <a:lnTo>
                    <a:pt x="83388" y="145592"/>
                  </a:lnTo>
                  <a:close/>
                </a:path>
                <a:path w="375919" h="445769">
                  <a:moveTo>
                    <a:pt x="88950" y="364223"/>
                  </a:moveTo>
                  <a:lnTo>
                    <a:pt x="88569" y="362953"/>
                  </a:lnTo>
                  <a:lnTo>
                    <a:pt x="86144" y="363207"/>
                  </a:lnTo>
                  <a:lnTo>
                    <a:pt x="39801" y="370065"/>
                  </a:lnTo>
                  <a:lnTo>
                    <a:pt x="35636" y="370446"/>
                  </a:lnTo>
                  <a:lnTo>
                    <a:pt x="33235" y="371843"/>
                  </a:lnTo>
                  <a:lnTo>
                    <a:pt x="32524" y="374383"/>
                  </a:lnTo>
                  <a:lnTo>
                    <a:pt x="30441" y="380225"/>
                  </a:lnTo>
                  <a:lnTo>
                    <a:pt x="29946" y="384670"/>
                  </a:lnTo>
                  <a:lnTo>
                    <a:pt x="29845" y="387083"/>
                  </a:lnTo>
                  <a:lnTo>
                    <a:pt x="30099" y="391528"/>
                  </a:lnTo>
                  <a:lnTo>
                    <a:pt x="33921" y="388480"/>
                  </a:lnTo>
                  <a:lnTo>
                    <a:pt x="37388" y="383273"/>
                  </a:lnTo>
                  <a:lnTo>
                    <a:pt x="39801" y="373621"/>
                  </a:lnTo>
                  <a:lnTo>
                    <a:pt x="39916" y="379082"/>
                  </a:lnTo>
                  <a:lnTo>
                    <a:pt x="41173" y="381876"/>
                  </a:lnTo>
                  <a:lnTo>
                    <a:pt x="43942" y="382257"/>
                  </a:lnTo>
                  <a:lnTo>
                    <a:pt x="46037" y="380860"/>
                  </a:lnTo>
                  <a:lnTo>
                    <a:pt x="46748" y="377050"/>
                  </a:lnTo>
                  <a:lnTo>
                    <a:pt x="47802" y="373621"/>
                  </a:lnTo>
                  <a:lnTo>
                    <a:pt x="48120" y="372605"/>
                  </a:lnTo>
                  <a:lnTo>
                    <a:pt x="50203" y="372605"/>
                  </a:lnTo>
                  <a:lnTo>
                    <a:pt x="47396" y="378066"/>
                  </a:lnTo>
                  <a:lnTo>
                    <a:pt x="47739" y="383654"/>
                  </a:lnTo>
                  <a:lnTo>
                    <a:pt x="49479" y="388480"/>
                  </a:lnTo>
                  <a:lnTo>
                    <a:pt x="51574" y="386067"/>
                  </a:lnTo>
                  <a:lnTo>
                    <a:pt x="52933" y="380860"/>
                  </a:lnTo>
                  <a:lnTo>
                    <a:pt x="54279" y="372605"/>
                  </a:lnTo>
                  <a:lnTo>
                    <a:pt x="54343" y="372224"/>
                  </a:lnTo>
                  <a:lnTo>
                    <a:pt x="55346" y="373240"/>
                  </a:lnTo>
                  <a:lnTo>
                    <a:pt x="54775" y="377431"/>
                  </a:lnTo>
                  <a:lnTo>
                    <a:pt x="54660" y="378447"/>
                  </a:lnTo>
                  <a:lnTo>
                    <a:pt x="54533" y="380225"/>
                  </a:lnTo>
                  <a:lnTo>
                    <a:pt x="54419" y="383654"/>
                  </a:lnTo>
                  <a:lnTo>
                    <a:pt x="55029" y="388099"/>
                  </a:lnTo>
                  <a:lnTo>
                    <a:pt x="57073" y="387083"/>
                  </a:lnTo>
                  <a:lnTo>
                    <a:pt x="59512" y="380860"/>
                  </a:lnTo>
                  <a:lnTo>
                    <a:pt x="61506" y="372224"/>
                  </a:lnTo>
                  <a:lnTo>
                    <a:pt x="61595" y="371843"/>
                  </a:lnTo>
                  <a:lnTo>
                    <a:pt x="61341" y="376034"/>
                  </a:lnTo>
                  <a:lnTo>
                    <a:pt x="61252" y="382638"/>
                  </a:lnTo>
                  <a:lnTo>
                    <a:pt x="62623" y="384670"/>
                  </a:lnTo>
                  <a:lnTo>
                    <a:pt x="65074" y="382257"/>
                  </a:lnTo>
                  <a:lnTo>
                    <a:pt x="67106" y="376796"/>
                  </a:lnTo>
                  <a:lnTo>
                    <a:pt x="68834" y="371843"/>
                  </a:lnTo>
                  <a:lnTo>
                    <a:pt x="69557" y="369811"/>
                  </a:lnTo>
                  <a:lnTo>
                    <a:pt x="68554" y="378828"/>
                  </a:lnTo>
                  <a:lnTo>
                    <a:pt x="68160" y="385051"/>
                  </a:lnTo>
                  <a:lnTo>
                    <a:pt x="69900" y="384670"/>
                  </a:lnTo>
                  <a:lnTo>
                    <a:pt x="74383" y="378447"/>
                  </a:lnTo>
                  <a:lnTo>
                    <a:pt x="72656" y="372605"/>
                  </a:lnTo>
                  <a:lnTo>
                    <a:pt x="75653" y="369811"/>
                  </a:lnTo>
                  <a:lnTo>
                    <a:pt x="77838" y="367779"/>
                  </a:lnTo>
                  <a:lnTo>
                    <a:pt x="77139" y="373240"/>
                  </a:lnTo>
                  <a:lnTo>
                    <a:pt x="73355" y="380479"/>
                  </a:lnTo>
                  <a:lnTo>
                    <a:pt x="75755" y="384289"/>
                  </a:lnTo>
                  <a:lnTo>
                    <a:pt x="81318" y="383019"/>
                  </a:lnTo>
                  <a:lnTo>
                    <a:pt x="79921" y="374383"/>
                  </a:lnTo>
                  <a:lnTo>
                    <a:pt x="82664" y="367779"/>
                  </a:lnTo>
                  <a:lnTo>
                    <a:pt x="83400" y="366001"/>
                  </a:lnTo>
                  <a:lnTo>
                    <a:pt x="83223" y="370446"/>
                  </a:lnTo>
                  <a:lnTo>
                    <a:pt x="83096" y="376034"/>
                  </a:lnTo>
                  <a:lnTo>
                    <a:pt x="83400" y="380860"/>
                  </a:lnTo>
                  <a:lnTo>
                    <a:pt x="85128" y="379463"/>
                  </a:lnTo>
                  <a:lnTo>
                    <a:pt x="87172" y="376034"/>
                  </a:lnTo>
                  <a:lnTo>
                    <a:pt x="87884" y="371843"/>
                  </a:lnTo>
                  <a:lnTo>
                    <a:pt x="88569" y="367398"/>
                  </a:lnTo>
                  <a:lnTo>
                    <a:pt x="88734" y="366001"/>
                  </a:lnTo>
                  <a:lnTo>
                    <a:pt x="88950" y="364223"/>
                  </a:lnTo>
                  <a:close/>
                </a:path>
                <a:path w="375919" h="445769">
                  <a:moveTo>
                    <a:pt x="89268" y="239356"/>
                  </a:moveTo>
                  <a:lnTo>
                    <a:pt x="87871" y="237261"/>
                  </a:lnTo>
                  <a:lnTo>
                    <a:pt x="83388" y="239356"/>
                  </a:lnTo>
                  <a:lnTo>
                    <a:pt x="78867" y="242455"/>
                  </a:lnTo>
                  <a:lnTo>
                    <a:pt x="74041" y="245567"/>
                  </a:lnTo>
                  <a:lnTo>
                    <a:pt x="70929" y="248996"/>
                  </a:lnTo>
                  <a:lnTo>
                    <a:pt x="71285" y="250088"/>
                  </a:lnTo>
                  <a:lnTo>
                    <a:pt x="72301" y="251079"/>
                  </a:lnTo>
                  <a:lnTo>
                    <a:pt x="76479" y="249377"/>
                  </a:lnTo>
                  <a:lnTo>
                    <a:pt x="81305" y="246265"/>
                  </a:lnTo>
                  <a:lnTo>
                    <a:pt x="86156" y="242811"/>
                  </a:lnTo>
                  <a:lnTo>
                    <a:pt x="89268" y="239356"/>
                  </a:lnTo>
                  <a:close/>
                </a:path>
                <a:path w="375919" h="445769">
                  <a:moveTo>
                    <a:pt x="91694" y="150799"/>
                  </a:moveTo>
                  <a:lnTo>
                    <a:pt x="90335" y="150101"/>
                  </a:lnTo>
                  <a:lnTo>
                    <a:pt x="88582" y="150101"/>
                  </a:lnTo>
                  <a:lnTo>
                    <a:pt x="87147" y="150101"/>
                  </a:lnTo>
                  <a:lnTo>
                    <a:pt x="85775" y="150799"/>
                  </a:lnTo>
                  <a:lnTo>
                    <a:pt x="85775" y="151828"/>
                  </a:lnTo>
                  <a:lnTo>
                    <a:pt x="87147" y="152539"/>
                  </a:lnTo>
                  <a:lnTo>
                    <a:pt x="90335" y="152539"/>
                  </a:lnTo>
                  <a:lnTo>
                    <a:pt x="91694" y="151828"/>
                  </a:lnTo>
                  <a:lnTo>
                    <a:pt x="91694" y="150799"/>
                  </a:lnTo>
                  <a:close/>
                </a:path>
                <a:path w="375919" h="445769">
                  <a:moveTo>
                    <a:pt x="93421" y="156679"/>
                  </a:moveTo>
                  <a:lnTo>
                    <a:pt x="92735" y="155994"/>
                  </a:lnTo>
                  <a:lnTo>
                    <a:pt x="92049" y="155994"/>
                  </a:lnTo>
                  <a:lnTo>
                    <a:pt x="91706" y="155994"/>
                  </a:lnTo>
                  <a:lnTo>
                    <a:pt x="90995" y="156679"/>
                  </a:lnTo>
                  <a:lnTo>
                    <a:pt x="90995" y="158419"/>
                  </a:lnTo>
                  <a:lnTo>
                    <a:pt x="91706" y="159092"/>
                  </a:lnTo>
                  <a:lnTo>
                    <a:pt x="92735" y="159092"/>
                  </a:lnTo>
                  <a:lnTo>
                    <a:pt x="93421" y="158419"/>
                  </a:lnTo>
                  <a:lnTo>
                    <a:pt x="93421" y="156679"/>
                  </a:lnTo>
                  <a:close/>
                </a:path>
                <a:path w="375919" h="445769">
                  <a:moveTo>
                    <a:pt x="100330" y="354190"/>
                  </a:moveTo>
                  <a:lnTo>
                    <a:pt x="99822" y="353174"/>
                  </a:lnTo>
                  <a:lnTo>
                    <a:pt x="99504" y="352539"/>
                  </a:lnTo>
                  <a:lnTo>
                    <a:pt x="96532" y="346570"/>
                  </a:lnTo>
                  <a:lnTo>
                    <a:pt x="94792" y="352539"/>
                  </a:lnTo>
                  <a:lnTo>
                    <a:pt x="92049" y="347713"/>
                  </a:lnTo>
                  <a:lnTo>
                    <a:pt x="89966" y="353174"/>
                  </a:lnTo>
                  <a:lnTo>
                    <a:pt x="86855" y="346316"/>
                  </a:lnTo>
                  <a:lnTo>
                    <a:pt x="84404" y="354571"/>
                  </a:lnTo>
                  <a:lnTo>
                    <a:pt x="81318" y="347967"/>
                  </a:lnTo>
                  <a:lnTo>
                    <a:pt x="79578" y="354952"/>
                  </a:lnTo>
                  <a:lnTo>
                    <a:pt x="77838" y="349110"/>
                  </a:lnTo>
                  <a:lnTo>
                    <a:pt x="75755" y="356349"/>
                  </a:lnTo>
                  <a:lnTo>
                    <a:pt x="73355" y="349745"/>
                  </a:lnTo>
                  <a:lnTo>
                    <a:pt x="71272" y="357746"/>
                  </a:lnTo>
                  <a:lnTo>
                    <a:pt x="70497" y="355587"/>
                  </a:lnTo>
                  <a:lnTo>
                    <a:pt x="68529" y="350126"/>
                  </a:lnTo>
                  <a:lnTo>
                    <a:pt x="66446" y="355587"/>
                  </a:lnTo>
                  <a:lnTo>
                    <a:pt x="66306" y="355333"/>
                  </a:lnTo>
                  <a:lnTo>
                    <a:pt x="63995" y="351142"/>
                  </a:lnTo>
                  <a:lnTo>
                    <a:pt x="62280" y="355333"/>
                  </a:lnTo>
                  <a:lnTo>
                    <a:pt x="61074" y="353555"/>
                  </a:lnTo>
                  <a:lnTo>
                    <a:pt x="59880" y="351777"/>
                  </a:lnTo>
                  <a:lnTo>
                    <a:pt x="57416" y="350761"/>
                  </a:lnTo>
                  <a:lnTo>
                    <a:pt x="55029" y="350761"/>
                  </a:lnTo>
                  <a:lnTo>
                    <a:pt x="52590" y="351777"/>
                  </a:lnTo>
                  <a:lnTo>
                    <a:pt x="51574" y="353555"/>
                  </a:lnTo>
                  <a:lnTo>
                    <a:pt x="50203" y="351777"/>
                  </a:lnTo>
                  <a:lnTo>
                    <a:pt x="46367" y="350761"/>
                  </a:lnTo>
                  <a:lnTo>
                    <a:pt x="42202" y="350126"/>
                  </a:lnTo>
                  <a:lnTo>
                    <a:pt x="38404" y="349364"/>
                  </a:lnTo>
                  <a:lnTo>
                    <a:pt x="43256" y="346951"/>
                  </a:lnTo>
                  <a:lnTo>
                    <a:pt x="43256" y="345173"/>
                  </a:lnTo>
                  <a:lnTo>
                    <a:pt x="42583" y="344919"/>
                  </a:lnTo>
                  <a:lnTo>
                    <a:pt x="41554" y="344538"/>
                  </a:lnTo>
                  <a:lnTo>
                    <a:pt x="38404" y="344919"/>
                  </a:lnTo>
                  <a:lnTo>
                    <a:pt x="43573" y="341109"/>
                  </a:lnTo>
                  <a:lnTo>
                    <a:pt x="38100" y="340093"/>
                  </a:lnTo>
                  <a:lnTo>
                    <a:pt x="43256" y="336918"/>
                  </a:lnTo>
                  <a:lnTo>
                    <a:pt x="43256" y="335521"/>
                  </a:lnTo>
                  <a:lnTo>
                    <a:pt x="41884" y="334124"/>
                  </a:lnTo>
                  <a:lnTo>
                    <a:pt x="37719" y="332473"/>
                  </a:lnTo>
                  <a:lnTo>
                    <a:pt x="43256" y="330695"/>
                  </a:lnTo>
                  <a:lnTo>
                    <a:pt x="43256" y="329298"/>
                  </a:lnTo>
                  <a:lnTo>
                    <a:pt x="37719" y="328663"/>
                  </a:lnTo>
                  <a:lnTo>
                    <a:pt x="43573" y="325869"/>
                  </a:lnTo>
                  <a:lnTo>
                    <a:pt x="44284" y="324472"/>
                  </a:lnTo>
                  <a:lnTo>
                    <a:pt x="42583" y="323456"/>
                  </a:lnTo>
                  <a:lnTo>
                    <a:pt x="38747" y="322059"/>
                  </a:lnTo>
                  <a:lnTo>
                    <a:pt x="43573" y="320662"/>
                  </a:lnTo>
                  <a:lnTo>
                    <a:pt x="43256" y="319265"/>
                  </a:lnTo>
                  <a:lnTo>
                    <a:pt x="42926" y="317614"/>
                  </a:lnTo>
                  <a:lnTo>
                    <a:pt x="39458" y="316217"/>
                  </a:lnTo>
                  <a:lnTo>
                    <a:pt x="43573" y="314820"/>
                  </a:lnTo>
                  <a:lnTo>
                    <a:pt x="39458" y="311645"/>
                  </a:lnTo>
                  <a:lnTo>
                    <a:pt x="44665" y="309613"/>
                  </a:lnTo>
                  <a:lnTo>
                    <a:pt x="44665" y="307835"/>
                  </a:lnTo>
                  <a:lnTo>
                    <a:pt x="43942" y="307200"/>
                  </a:lnTo>
                  <a:lnTo>
                    <a:pt x="40830" y="305803"/>
                  </a:lnTo>
                  <a:lnTo>
                    <a:pt x="46367" y="303390"/>
                  </a:lnTo>
                  <a:lnTo>
                    <a:pt x="46037" y="302374"/>
                  </a:lnTo>
                  <a:lnTo>
                    <a:pt x="44665" y="300596"/>
                  </a:lnTo>
                  <a:lnTo>
                    <a:pt x="41173" y="299580"/>
                  </a:lnTo>
                  <a:lnTo>
                    <a:pt x="46367" y="297802"/>
                  </a:lnTo>
                  <a:lnTo>
                    <a:pt x="42202" y="295135"/>
                  </a:lnTo>
                  <a:lnTo>
                    <a:pt x="47066" y="293103"/>
                  </a:lnTo>
                  <a:lnTo>
                    <a:pt x="43256" y="291579"/>
                  </a:lnTo>
                  <a:lnTo>
                    <a:pt x="47739" y="288912"/>
                  </a:lnTo>
                  <a:lnTo>
                    <a:pt x="48768" y="287896"/>
                  </a:lnTo>
                  <a:lnTo>
                    <a:pt x="47066" y="286753"/>
                  </a:lnTo>
                  <a:lnTo>
                    <a:pt x="43256" y="286499"/>
                  </a:lnTo>
                  <a:lnTo>
                    <a:pt x="48450" y="284340"/>
                  </a:lnTo>
                  <a:lnTo>
                    <a:pt x="48666" y="282943"/>
                  </a:lnTo>
                  <a:lnTo>
                    <a:pt x="48768" y="282308"/>
                  </a:lnTo>
                  <a:lnTo>
                    <a:pt x="43942" y="282943"/>
                  </a:lnTo>
                  <a:lnTo>
                    <a:pt x="46367" y="280911"/>
                  </a:lnTo>
                  <a:lnTo>
                    <a:pt x="43256" y="278498"/>
                  </a:lnTo>
                  <a:lnTo>
                    <a:pt x="50520" y="276720"/>
                  </a:lnTo>
                  <a:lnTo>
                    <a:pt x="51231" y="275450"/>
                  </a:lnTo>
                  <a:lnTo>
                    <a:pt x="46037" y="274053"/>
                  </a:lnTo>
                  <a:lnTo>
                    <a:pt x="50203" y="271513"/>
                  </a:lnTo>
                  <a:lnTo>
                    <a:pt x="49479" y="269481"/>
                  </a:lnTo>
                  <a:lnTo>
                    <a:pt x="48120" y="268846"/>
                  </a:lnTo>
                  <a:lnTo>
                    <a:pt x="46037" y="268846"/>
                  </a:lnTo>
                  <a:lnTo>
                    <a:pt x="33921" y="319646"/>
                  </a:lnTo>
                  <a:lnTo>
                    <a:pt x="32283" y="343522"/>
                  </a:lnTo>
                  <a:lnTo>
                    <a:pt x="32397" y="348221"/>
                  </a:lnTo>
                  <a:lnTo>
                    <a:pt x="33553" y="357365"/>
                  </a:lnTo>
                  <a:lnTo>
                    <a:pt x="34975" y="364223"/>
                  </a:lnTo>
                  <a:lnTo>
                    <a:pt x="38100" y="366636"/>
                  </a:lnTo>
                  <a:lnTo>
                    <a:pt x="41173" y="366382"/>
                  </a:lnTo>
                  <a:lnTo>
                    <a:pt x="94195" y="357746"/>
                  </a:lnTo>
                  <a:lnTo>
                    <a:pt x="96532" y="357365"/>
                  </a:lnTo>
                  <a:lnTo>
                    <a:pt x="97751" y="356349"/>
                  </a:lnTo>
                  <a:lnTo>
                    <a:pt x="99415" y="354952"/>
                  </a:lnTo>
                  <a:lnTo>
                    <a:pt x="99872" y="354571"/>
                  </a:lnTo>
                  <a:lnTo>
                    <a:pt x="100330" y="354190"/>
                  </a:lnTo>
                  <a:close/>
                </a:path>
                <a:path w="375919" h="445769">
                  <a:moveTo>
                    <a:pt x="102044" y="340728"/>
                  </a:moveTo>
                  <a:lnTo>
                    <a:pt x="101930" y="340347"/>
                  </a:lnTo>
                  <a:lnTo>
                    <a:pt x="101727" y="339712"/>
                  </a:lnTo>
                  <a:lnTo>
                    <a:pt x="99987" y="339077"/>
                  </a:lnTo>
                  <a:lnTo>
                    <a:pt x="98933" y="338696"/>
                  </a:lnTo>
                  <a:lnTo>
                    <a:pt x="96532" y="338696"/>
                  </a:lnTo>
                  <a:lnTo>
                    <a:pt x="95694" y="324853"/>
                  </a:lnTo>
                  <a:lnTo>
                    <a:pt x="95796" y="307835"/>
                  </a:lnTo>
                  <a:lnTo>
                    <a:pt x="96634" y="296151"/>
                  </a:lnTo>
                  <a:lnTo>
                    <a:pt x="98247" y="281546"/>
                  </a:lnTo>
                  <a:lnTo>
                    <a:pt x="100330" y="277482"/>
                  </a:lnTo>
                  <a:lnTo>
                    <a:pt x="98615" y="275450"/>
                  </a:lnTo>
                  <a:lnTo>
                    <a:pt x="93332" y="321932"/>
                  </a:lnTo>
                  <a:lnTo>
                    <a:pt x="94081" y="338696"/>
                  </a:lnTo>
                  <a:lnTo>
                    <a:pt x="92049" y="338315"/>
                  </a:lnTo>
                  <a:lnTo>
                    <a:pt x="90830" y="324472"/>
                  </a:lnTo>
                  <a:lnTo>
                    <a:pt x="90716" y="320662"/>
                  </a:lnTo>
                  <a:lnTo>
                    <a:pt x="90589" y="314820"/>
                  </a:lnTo>
                  <a:lnTo>
                    <a:pt x="90716" y="303517"/>
                  </a:lnTo>
                  <a:lnTo>
                    <a:pt x="91008" y="295770"/>
                  </a:lnTo>
                  <a:lnTo>
                    <a:pt x="92049" y="282689"/>
                  </a:lnTo>
                  <a:lnTo>
                    <a:pt x="94449" y="278879"/>
                  </a:lnTo>
                  <a:lnTo>
                    <a:pt x="94449" y="275450"/>
                  </a:lnTo>
                  <a:lnTo>
                    <a:pt x="88379" y="319646"/>
                  </a:lnTo>
                  <a:lnTo>
                    <a:pt x="88950" y="338696"/>
                  </a:lnTo>
                  <a:lnTo>
                    <a:pt x="87515" y="339077"/>
                  </a:lnTo>
                  <a:lnTo>
                    <a:pt x="87490" y="338696"/>
                  </a:lnTo>
                  <a:lnTo>
                    <a:pt x="86525" y="322694"/>
                  </a:lnTo>
                  <a:lnTo>
                    <a:pt x="86283" y="311899"/>
                  </a:lnTo>
                  <a:lnTo>
                    <a:pt x="86410" y="291579"/>
                  </a:lnTo>
                  <a:lnTo>
                    <a:pt x="87172" y="275704"/>
                  </a:lnTo>
                  <a:lnTo>
                    <a:pt x="85788" y="274688"/>
                  </a:lnTo>
                  <a:lnTo>
                    <a:pt x="84124" y="287896"/>
                  </a:lnTo>
                  <a:lnTo>
                    <a:pt x="83489" y="299580"/>
                  </a:lnTo>
                  <a:lnTo>
                    <a:pt x="83413" y="310756"/>
                  </a:lnTo>
                  <a:lnTo>
                    <a:pt x="83540" y="320027"/>
                  </a:lnTo>
                  <a:lnTo>
                    <a:pt x="84772" y="338696"/>
                  </a:lnTo>
                  <a:lnTo>
                    <a:pt x="83400" y="338696"/>
                  </a:lnTo>
                  <a:lnTo>
                    <a:pt x="81648" y="321932"/>
                  </a:lnTo>
                  <a:lnTo>
                    <a:pt x="81102" y="309105"/>
                  </a:lnTo>
                  <a:lnTo>
                    <a:pt x="81229" y="296151"/>
                  </a:lnTo>
                  <a:lnTo>
                    <a:pt x="81356" y="291198"/>
                  </a:lnTo>
                  <a:lnTo>
                    <a:pt x="82677" y="277101"/>
                  </a:lnTo>
                  <a:lnTo>
                    <a:pt x="80949" y="279260"/>
                  </a:lnTo>
                  <a:lnTo>
                    <a:pt x="79387" y="290944"/>
                  </a:lnTo>
                  <a:lnTo>
                    <a:pt x="79146" y="299580"/>
                  </a:lnTo>
                  <a:lnTo>
                    <a:pt x="79032" y="305676"/>
                  </a:lnTo>
                  <a:lnTo>
                    <a:pt x="79349" y="320662"/>
                  </a:lnTo>
                  <a:lnTo>
                    <a:pt x="79921" y="338315"/>
                  </a:lnTo>
                  <a:lnTo>
                    <a:pt x="78549" y="339077"/>
                  </a:lnTo>
                  <a:lnTo>
                    <a:pt x="77165" y="324853"/>
                  </a:lnTo>
                  <a:lnTo>
                    <a:pt x="76631" y="310756"/>
                  </a:lnTo>
                  <a:lnTo>
                    <a:pt x="76758" y="303263"/>
                  </a:lnTo>
                  <a:lnTo>
                    <a:pt x="76987" y="295135"/>
                  </a:lnTo>
                  <a:lnTo>
                    <a:pt x="77114" y="292849"/>
                  </a:lnTo>
                  <a:lnTo>
                    <a:pt x="78549" y="277101"/>
                  </a:lnTo>
                  <a:lnTo>
                    <a:pt x="77139" y="275704"/>
                  </a:lnTo>
                  <a:lnTo>
                    <a:pt x="74828" y="287896"/>
                  </a:lnTo>
                  <a:lnTo>
                    <a:pt x="74714" y="288912"/>
                  </a:lnTo>
                  <a:lnTo>
                    <a:pt x="73647" y="300977"/>
                  </a:lnTo>
                  <a:lnTo>
                    <a:pt x="73520" y="321932"/>
                  </a:lnTo>
                  <a:lnTo>
                    <a:pt x="74726" y="340093"/>
                  </a:lnTo>
                  <a:lnTo>
                    <a:pt x="73355" y="340347"/>
                  </a:lnTo>
                  <a:lnTo>
                    <a:pt x="71462" y="326885"/>
                  </a:lnTo>
                  <a:lnTo>
                    <a:pt x="70993" y="312534"/>
                  </a:lnTo>
                  <a:lnTo>
                    <a:pt x="71120" y="309105"/>
                  </a:lnTo>
                  <a:lnTo>
                    <a:pt x="71843" y="295135"/>
                  </a:lnTo>
                  <a:lnTo>
                    <a:pt x="74028" y="276466"/>
                  </a:lnTo>
                  <a:lnTo>
                    <a:pt x="71945" y="276085"/>
                  </a:lnTo>
                  <a:lnTo>
                    <a:pt x="69545" y="289420"/>
                  </a:lnTo>
                  <a:lnTo>
                    <a:pt x="68732" y="300977"/>
                  </a:lnTo>
                  <a:lnTo>
                    <a:pt x="68605" y="311010"/>
                  </a:lnTo>
                  <a:lnTo>
                    <a:pt x="68732" y="319265"/>
                  </a:lnTo>
                  <a:lnTo>
                    <a:pt x="68859" y="321932"/>
                  </a:lnTo>
                  <a:lnTo>
                    <a:pt x="70243" y="339712"/>
                  </a:lnTo>
                  <a:lnTo>
                    <a:pt x="68846" y="341109"/>
                  </a:lnTo>
                  <a:lnTo>
                    <a:pt x="66967" y="326885"/>
                  </a:lnTo>
                  <a:lnTo>
                    <a:pt x="66852" y="324472"/>
                  </a:lnTo>
                  <a:lnTo>
                    <a:pt x="66535" y="314185"/>
                  </a:lnTo>
                  <a:lnTo>
                    <a:pt x="66649" y="307200"/>
                  </a:lnTo>
                  <a:lnTo>
                    <a:pt x="67475" y="293738"/>
                  </a:lnTo>
                  <a:lnTo>
                    <a:pt x="70243" y="274688"/>
                  </a:lnTo>
                  <a:lnTo>
                    <a:pt x="67818" y="274307"/>
                  </a:lnTo>
                  <a:lnTo>
                    <a:pt x="65227" y="289547"/>
                  </a:lnTo>
                  <a:lnTo>
                    <a:pt x="63715" y="305676"/>
                  </a:lnTo>
                  <a:lnTo>
                    <a:pt x="63627" y="322948"/>
                  </a:lnTo>
                  <a:lnTo>
                    <a:pt x="65074" y="341490"/>
                  </a:lnTo>
                  <a:lnTo>
                    <a:pt x="63652" y="342506"/>
                  </a:lnTo>
                  <a:lnTo>
                    <a:pt x="61188" y="329298"/>
                  </a:lnTo>
                  <a:lnTo>
                    <a:pt x="60629" y="317233"/>
                  </a:lnTo>
                  <a:lnTo>
                    <a:pt x="60756" y="310756"/>
                  </a:lnTo>
                  <a:lnTo>
                    <a:pt x="61569" y="298310"/>
                  </a:lnTo>
                  <a:lnTo>
                    <a:pt x="64262" y="280911"/>
                  </a:lnTo>
                  <a:lnTo>
                    <a:pt x="64363" y="276720"/>
                  </a:lnTo>
                  <a:lnTo>
                    <a:pt x="57340" y="322694"/>
                  </a:lnTo>
                  <a:lnTo>
                    <a:pt x="58521" y="344538"/>
                  </a:lnTo>
                  <a:lnTo>
                    <a:pt x="55968" y="328663"/>
                  </a:lnTo>
                  <a:lnTo>
                    <a:pt x="55854" y="325869"/>
                  </a:lnTo>
                  <a:lnTo>
                    <a:pt x="55626" y="316217"/>
                  </a:lnTo>
                  <a:lnTo>
                    <a:pt x="55702" y="309105"/>
                  </a:lnTo>
                  <a:lnTo>
                    <a:pt x="57365" y="292849"/>
                  </a:lnTo>
                  <a:lnTo>
                    <a:pt x="61595" y="273672"/>
                  </a:lnTo>
                  <a:lnTo>
                    <a:pt x="60540" y="271259"/>
                  </a:lnTo>
                  <a:lnTo>
                    <a:pt x="56337" y="280657"/>
                  </a:lnTo>
                  <a:lnTo>
                    <a:pt x="53263" y="297929"/>
                  </a:lnTo>
                  <a:lnTo>
                    <a:pt x="51892" y="317233"/>
                  </a:lnTo>
                  <a:lnTo>
                    <a:pt x="51790" y="332473"/>
                  </a:lnTo>
                  <a:lnTo>
                    <a:pt x="51917" y="344919"/>
                  </a:lnTo>
                  <a:lnTo>
                    <a:pt x="50368" y="329298"/>
                  </a:lnTo>
                  <a:lnTo>
                    <a:pt x="50482" y="311645"/>
                  </a:lnTo>
                  <a:lnTo>
                    <a:pt x="52146" y="293865"/>
                  </a:lnTo>
                  <a:lnTo>
                    <a:pt x="55029" y="275704"/>
                  </a:lnTo>
                  <a:lnTo>
                    <a:pt x="53962" y="276085"/>
                  </a:lnTo>
                  <a:lnTo>
                    <a:pt x="50165" y="291706"/>
                  </a:lnTo>
                  <a:lnTo>
                    <a:pt x="47574" y="308216"/>
                  </a:lnTo>
                  <a:lnTo>
                    <a:pt x="46494" y="322694"/>
                  </a:lnTo>
                  <a:lnTo>
                    <a:pt x="46367" y="347967"/>
                  </a:lnTo>
                  <a:lnTo>
                    <a:pt x="47396" y="349745"/>
                  </a:lnTo>
                  <a:lnTo>
                    <a:pt x="50520" y="349364"/>
                  </a:lnTo>
                  <a:lnTo>
                    <a:pt x="62306" y="348221"/>
                  </a:lnTo>
                  <a:lnTo>
                    <a:pt x="74371" y="346443"/>
                  </a:lnTo>
                  <a:lnTo>
                    <a:pt x="83058" y="344919"/>
                  </a:lnTo>
                  <a:lnTo>
                    <a:pt x="85242" y="344538"/>
                  </a:lnTo>
                  <a:lnTo>
                    <a:pt x="86690" y="344284"/>
                  </a:lnTo>
                  <a:lnTo>
                    <a:pt x="95491" y="342506"/>
                  </a:lnTo>
                  <a:lnTo>
                    <a:pt x="99263" y="341744"/>
                  </a:lnTo>
                  <a:lnTo>
                    <a:pt x="101003" y="341109"/>
                  </a:lnTo>
                  <a:lnTo>
                    <a:pt x="102044" y="340728"/>
                  </a:lnTo>
                  <a:close/>
                </a:path>
                <a:path w="375919" h="445769">
                  <a:moveTo>
                    <a:pt x="102044" y="228968"/>
                  </a:moveTo>
                  <a:lnTo>
                    <a:pt x="101358" y="228282"/>
                  </a:lnTo>
                  <a:lnTo>
                    <a:pt x="101015" y="227914"/>
                  </a:lnTo>
                  <a:lnTo>
                    <a:pt x="98247" y="229311"/>
                  </a:lnTo>
                  <a:lnTo>
                    <a:pt x="95504" y="231736"/>
                  </a:lnTo>
                  <a:lnTo>
                    <a:pt x="92697" y="233819"/>
                  </a:lnTo>
                  <a:lnTo>
                    <a:pt x="90627" y="236220"/>
                  </a:lnTo>
                  <a:lnTo>
                    <a:pt x="91338" y="236931"/>
                  </a:lnTo>
                  <a:lnTo>
                    <a:pt x="91694" y="237591"/>
                  </a:lnTo>
                  <a:lnTo>
                    <a:pt x="94449" y="235877"/>
                  </a:lnTo>
                  <a:lnTo>
                    <a:pt x="97256" y="233819"/>
                  </a:lnTo>
                  <a:lnTo>
                    <a:pt x="99987" y="231394"/>
                  </a:lnTo>
                  <a:lnTo>
                    <a:pt x="102044" y="228968"/>
                  </a:lnTo>
                  <a:close/>
                </a:path>
                <a:path w="375919" h="445769">
                  <a:moveTo>
                    <a:pt x="104813" y="277482"/>
                  </a:moveTo>
                  <a:lnTo>
                    <a:pt x="98259" y="320408"/>
                  </a:lnTo>
                  <a:lnTo>
                    <a:pt x="98615" y="331838"/>
                  </a:lnTo>
                  <a:lnTo>
                    <a:pt x="99656" y="331838"/>
                  </a:lnTo>
                  <a:lnTo>
                    <a:pt x="100164" y="317233"/>
                  </a:lnTo>
                  <a:lnTo>
                    <a:pt x="101180" y="303390"/>
                  </a:lnTo>
                  <a:lnTo>
                    <a:pt x="102616" y="290817"/>
                  </a:lnTo>
                  <a:lnTo>
                    <a:pt x="104622" y="278498"/>
                  </a:lnTo>
                  <a:lnTo>
                    <a:pt x="104813" y="277482"/>
                  </a:lnTo>
                  <a:close/>
                </a:path>
                <a:path w="375919" h="445769">
                  <a:moveTo>
                    <a:pt x="108648" y="375627"/>
                  </a:moveTo>
                  <a:lnTo>
                    <a:pt x="105537" y="372846"/>
                  </a:lnTo>
                  <a:lnTo>
                    <a:pt x="99999" y="367309"/>
                  </a:lnTo>
                  <a:lnTo>
                    <a:pt x="97536" y="365226"/>
                  </a:lnTo>
                  <a:lnTo>
                    <a:pt x="93065" y="370090"/>
                  </a:lnTo>
                  <a:lnTo>
                    <a:pt x="96875" y="372503"/>
                  </a:lnTo>
                  <a:lnTo>
                    <a:pt x="103797" y="376682"/>
                  </a:lnTo>
                  <a:lnTo>
                    <a:pt x="106565" y="378040"/>
                  </a:lnTo>
                  <a:lnTo>
                    <a:pt x="108648" y="375627"/>
                  </a:lnTo>
                  <a:close/>
                </a:path>
                <a:path w="375919" h="445769">
                  <a:moveTo>
                    <a:pt x="109296" y="383565"/>
                  </a:moveTo>
                  <a:lnTo>
                    <a:pt x="106222" y="381152"/>
                  </a:lnTo>
                  <a:lnTo>
                    <a:pt x="95821" y="373545"/>
                  </a:lnTo>
                  <a:lnTo>
                    <a:pt x="93065" y="371144"/>
                  </a:lnTo>
                  <a:lnTo>
                    <a:pt x="88950" y="376682"/>
                  </a:lnTo>
                  <a:lnTo>
                    <a:pt x="103797" y="386016"/>
                  </a:lnTo>
                  <a:lnTo>
                    <a:pt x="106222" y="387731"/>
                  </a:lnTo>
                  <a:lnTo>
                    <a:pt x="109296" y="383565"/>
                  </a:lnTo>
                  <a:close/>
                </a:path>
                <a:path w="375919" h="445769">
                  <a:moveTo>
                    <a:pt x="111379" y="277101"/>
                  </a:moveTo>
                  <a:lnTo>
                    <a:pt x="104127" y="312534"/>
                  </a:lnTo>
                  <a:lnTo>
                    <a:pt x="103098" y="324853"/>
                  </a:lnTo>
                  <a:lnTo>
                    <a:pt x="104470" y="328028"/>
                  </a:lnTo>
                  <a:lnTo>
                    <a:pt x="105143" y="314185"/>
                  </a:lnTo>
                  <a:lnTo>
                    <a:pt x="106476" y="302374"/>
                  </a:lnTo>
                  <a:lnTo>
                    <a:pt x="108470" y="290182"/>
                  </a:lnTo>
                  <a:lnTo>
                    <a:pt x="110388" y="279895"/>
                  </a:lnTo>
                  <a:lnTo>
                    <a:pt x="111379" y="277101"/>
                  </a:lnTo>
                  <a:close/>
                </a:path>
                <a:path w="375919" h="445769">
                  <a:moveTo>
                    <a:pt x="115201" y="157721"/>
                  </a:moveTo>
                  <a:lnTo>
                    <a:pt x="114528" y="155638"/>
                  </a:lnTo>
                  <a:lnTo>
                    <a:pt x="97561" y="155638"/>
                  </a:lnTo>
                  <a:lnTo>
                    <a:pt x="95504" y="155981"/>
                  </a:lnTo>
                  <a:lnTo>
                    <a:pt x="95504" y="158064"/>
                  </a:lnTo>
                  <a:lnTo>
                    <a:pt x="97561" y="158762"/>
                  </a:lnTo>
                  <a:lnTo>
                    <a:pt x="102387" y="158762"/>
                  </a:lnTo>
                  <a:lnTo>
                    <a:pt x="104851" y="159804"/>
                  </a:lnTo>
                  <a:lnTo>
                    <a:pt x="105562" y="161874"/>
                  </a:lnTo>
                  <a:lnTo>
                    <a:pt x="105181" y="172948"/>
                  </a:lnTo>
                  <a:lnTo>
                    <a:pt x="113830" y="168465"/>
                  </a:lnTo>
                  <a:lnTo>
                    <a:pt x="112445" y="161518"/>
                  </a:lnTo>
                  <a:lnTo>
                    <a:pt x="115201" y="157721"/>
                  </a:lnTo>
                  <a:close/>
                </a:path>
                <a:path w="375919" h="445769">
                  <a:moveTo>
                    <a:pt x="116573" y="279260"/>
                  </a:moveTo>
                  <a:lnTo>
                    <a:pt x="115557" y="278498"/>
                  </a:lnTo>
                  <a:lnTo>
                    <a:pt x="113118" y="279895"/>
                  </a:lnTo>
                  <a:lnTo>
                    <a:pt x="111036" y="290182"/>
                  </a:lnTo>
                  <a:lnTo>
                    <a:pt x="111747" y="290563"/>
                  </a:lnTo>
                  <a:lnTo>
                    <a:pt x="116230" y="281927"/>
                  </a:lnTo>
                  <a:lnTo>
                    <a:pt x="116573" y="279260"/>
                  </a:lnTo>
                  <a:close/>
                </a:path>
                <a:path w="375919" h="445769">
                  <a:moveTo>
                    <a:pt x="137020" y="267004"/>
                  </a:moveTo>
                  <a:lnTo>
                    <a:pt x="129743" y="262483"/>
                  </a:lnTo>
                  <a:lnTo>
                    <a:pt x="131813" y="261454"/>
                  </a:lnTo>
                  <a:lnTo>
                    <a:pt x="133908" y="261112"/>
                  </a:lnTo>
                  <a:lnTo>
                    <a:pt x="135928" y="260438"/>
                  </a:lnTo>
                  <a:lnTo>
                    <a:pt x="133527" y="260083"/>
                  </a:lnTo>
                  <a:lnTo>
                    <a:pt x="130797" y="260083"/>
                  </a:lnTo>
                  <a:lnTo>
                    <a:pt x="127990" y="261112"/>
                  </a:lnTo>
                  <a:lnTo>
                    <a:pt x="125907" y="260083"/>
                  </a:lnTo>
                  <a:lnTo>
                    <a:pt x="128333" y="259067"/>
                  </a:lnTo>
                  <a:lnTo>
                    <a:pt x="130416" y="257657"/>
                  </a:lnTo>
                  <a:lnTo>
                    <a:pt x="133184" y="256641"/>
                  </a:lnTo>
                  <a:lnTo>
                    <a:pt x="130073" y="256641"/>
                  </a:lnTo>
                  <a:lnTo>
                    <a:pt x="126961" y="257327"/>
                  </a:lnTo>
                  <a:lnTo>
                    <a:pt x="123850" y="258711"/>
                  </a:lnTo>
                  <a:lnTo>
                    <a:pt x="122478" y="257657"/>
                  </a:lnTo>
                  <a:lnTo>
                    <a:pt x="124879" y="256260"/>
                  </a:lnTo>
                  <a:lnTo>
                    <a:pt x="130073" y="254177"/>
                  </a:lnTo>
                  <a:lnTo>
                    <a:pt x="126961" y="253873"/>
                  </a:lnTo>
                  <a:lnTo>
                    <a:pt x="123164" y="254546"/>
                  </a:lnTo>
                  <a:lnTo>
                    <a:pt x="120053" y="256260"/>
                  </a:lnTo>
                  <a:lnTo>
                    <a:pt x="117602" y="254901"/>
                  </a:lnTo>
                  <a:lnTo>
                    <a:pt x="120396" y="253530"/>
                  </a:lnTo>
                  <a:lnTo>
                    <a:pt x="123164" y="251790"/>
                  </a:lnTo>
                  <a:lnTo>
                    <a:pt x="125590" y="250418"/>
                  </a:lnTo>
                  <a:lnTo>
                    <a:pt x="122478" y="250418"/>
                  </a:lnTo>
                  <a:lnTo>
                    <a:pt x="118668" y="251434"/>
                  </a:lnTo>
                  <a:lnTo>
                    <a:pt x="115201" y="253530"/>
                  </a:lnTo>
                  <a:lnTo>
                    <a:pt x="112433" y="251790"/>
                  </a:lnTo>
                  <a:lnTo>
                    <a:pt x="115887" y="250418"/>
                  </a:lnTo>
                  <a:lnTo>
                    <a:pt x="118668" y="249707"/>
                  </a:lnTo>
                  <a:lnTo>
                    <a:pt x="123164" y="247650"/>
                  </a:lnTo>
                  <a:lnTo>
                    <a:pt x="119684" y="247980"/>
                  </a:lnTo>
                  <a:lnTo>
                    <a:pt x="116941" y="247980"/>
                  </a:lnTo>
                  <a:lnTo>
                    <a:pt x="114515" y="248666"/>
                  </a:lnTo>
                  <a:lnTo>
                    <a:pt x="115887" y="247294"/>
                  </a:lnTo>
                  <a:lnTo>
                    <a:pt x="119341" y="244500"/>
                  </a:lnTo>
                  <a:lnTo>
                    <a:pt x="115887" y="245224"/>
                  </a:lnTo>
                  <a:lnTo>
                    <a:pt x="112090" y="246964"/>
                  </a:lnTo>
                  <a:lnTo>
                    <a:pt x="109004" y="249351"/>
                  </a:lnTo>
                  <a:lnTo>
                    <a:pt x="106553" y="247980"/>
                  </a:lnTo>
                  <a:lnTo>
                    <a:pt x="109321" y="245554"/>
                  </a:lnTo>
                  <a:lnTo>
                    <a:pt x="111747" y="242785"/>
                  </a:lnTo>
                  <a:lnTo>
                    <a:pt x="114147" y="240360"/>
                  </a:lnTo>
                  <a:lnTo>
                    <a:pt x="111036" y="241769"/>
                  </a:lnTo>
                  <a:lnTo>
                    <a:pt x="107238" y="243852"/>
                  </a:lnTo>
                  <a:lnTo>
                    <a:pt x="104127" y="246595"/>
                  </a:lnTo>
                  <a:lnTo>
                    <a:pt x="102031" y="245224"/>
                  </a:lnTo>
                  <a:lnTo>
                    <a:pt x="104470" y="243128"/>
                  </a:lnTo>
                  <a:lnTo>
                    <a:pt x="106553" y="241058"/>
                  </a:lnTo>
                  <a:lnTo>
                    <a:pt x="108635" y="238315"/>
                  </a:lnTo>
                  <a:lnTo>
                    <a:pt x="105181" y="239331"/>
                  </a:lnTo>
                  <a:lnTo>
                    <a:pt x="102031" y="241414"/>
                  </a:lnTo>
                  <a:lnTo>
                    <a:pt x="99644" y="243852"/>
                  </a:lnTo>
                  <a:lnTo>
                    <a:pt x="98615" y="243128"/>
                  </a:lnTo>
                  <a:lnTo>
                    <a:pt x="99644" y="241769"/>
                  </a:lnTo>
                  <a:lnTo>
                    <a:pt x="100355" y="240017"/>
                  </a:lnTo>
                  <a:lnTo>
                    <a:pt x="101358" y="238315"/>
                  </a:lnTo>
                  <a:lnTo>
                    <a:pt x="99275" y="239331"/>
                  </a:lnTo>
                  <a:lnTo>
                    <a:pt x="97548" y="240360"/>
                  </a:lnTo>
                  <a:lnTo>
                    <a:pt x="96189" y="241769"/>
                  </a:lnTo>
                  <a:lnTo>
                    <a:pt x="95504" y="241414"/>
                  </a:lnTo>
                  <a:lnTo>
                    <a:pt x="91338" y="243509"/>
                  </a:lnTo>
                  <a:lnTo>
                    <a:pt x="88226" y="246595"/>
                  </a:lnTo>
                  <a:lnTo>
                    <a:pt x="87503" y="250761"/>
                  </a:lnTo>
                  <a:lnTo>
                    <a:pt x="88226" y="251104"/>
                  </a:lnTo>
                  <a:lnTo>
                    <a:pt x="86855" y="253149"/>
                  </a:lnTo>
                  <a:lnTo>
                    <a:pt x="84772" y="258000"/>
                  </a:lnTo>
                  <a:lnTo>
                    <a:pt x="87172" y="256260"/>
                  </a:lnTo>
                  <a:lnTo>
                    <a:pt x="89598" y="254177"/>
                  </a:lnTo>
                  <a:lnTo>
                    <a:pt x="91338" y="252158"/>
                  </a:lnTo>
                  <a:lnTo>
                    <a:pt x="96875" y="254177"/>
                  </a:lnTo>
                  <a:lnTo>
                    <a:pt x="95504" y="255955"/>
                  </a:lnTo>
                  <a:lnTo>
                    <a:pt x="93421" y="260083"/>
                  </a:lnTo>
                  <a:lnTo>
                    <a:pt x="97548" y="256641"/>
                  </a:lnTo>
                  <a:lnTo>
                    <a:pt x="99275" y="254901"/>
                  </a:lnTo>
                  <a:lnTo>
                    <a:pt x="102755" y="256260"/>
                  </a:lnTo>
                  <a:lnTo>
                    <a:pt x="101358" y="257657"/>
                  </a:lnTo>
                  <a:lnTo>
                    <a:pt x="100355" y="259753"/>
                  </a:lnTo>
                  <a:lnTo>
                    <a:pt x="99987" y="261454"/>
                  </a:lnTo>
                  <a:lnTo>
                    <a:pt x="103441" y="258711"/>
                  </a:lnTo>
                  <a:lnTo>
                    <a:pt x="105181" y="256984"/>
                  </a:lnTo>
                  <a:lnTo>
                    <a:pt x="109004" y="258356"/>
                  </a:lnTo>
                  <a:lnTo>
                    <a:pt x="107569" y="259753"/>
                  </a:lnTo>
                  <a:lnTo>
                    <a:pt x="106553" y="261112"/>
                  </a:lnTo>
                  <a:lnTo>
                    <a:pt x="105524" y="262864"/>
                  </a:lnTo>
                  <a:lnTo>
                    <a:pt x="107569" y="261835"/>
                  </a:lnTo>
                  <a:lnTo>
                    <a:pt x="109321" y="260438"/>
                  </a:lnTo>
                  <a:lnTo>
                    <a:pt x="111404" y="259067"/>
                  </a:lnTo>
                  <a:lnTo>
                    <a:pt x="114147" y="260083"/>
                  </a:lnTo>
                  <a:lnTo>
                    <a:pt x="113118" y="261112"/>
                  </a:lnTo>
                  <a:lnTo>
                    <a:pt x="112090" y="262483"/>
                  </a:lnTo>
                  <a:lnTo>
                    <a:pt x="111404" y="263550"/>
                  </a:lnTo>
                  <a:lnTo>
                    <a:pt x="113118" y="262864"/>
                  </a:lnTo>
                  <a:lnTo>
                    <a:pt x="116217" y="261112"/>
                  </a:lnTo>
                  <a:lnTo>
                    <a:pt x="119024" y="262140"/>
                  </a:lnTo>
                  <a:lnTo>
                    <a:pt x="117970" y="262864"/>
                  </a:lnTo>
                  <a:lnTo>
                    <a:pt x="117297" y="263918"/>
                  </a:lnTo>
                  <a:lnTo>
                    <a:pt x="116217" y="265290"/>
                  </a:lnTo>
                  <a:lnTo>
                    <a:pt x="117970" y="264566"/>
                  </a:lnTo>
                  <a:lnTo>
                    <a:pt x="119684" y="263550"/>
                  </a:lnTo>
                  <a:lnTo>
                    <a:pt x="121081" y="262864"/>
                  </a:lnTo>
                  <a:lnTo>
                    <a:pt x="123850" y="263550"/>
                  </a:lnTo>
                  <a:lnTo>
                    <a:pt x="123164" y="264236"/>
                  </a:lnTo>
                  <a:lnTo>
                    <a:pt x="123164" y="264566"/>
                  </a:lnTo>
                  <a:lnTo>
                    <a:pt x="123850" y="263918"/>
                  </a:lnTo>
                  <a:lnTo>
                    <a:pt x="124536" y="263918"/>
                  </a:lnTo>
                  <a:lnTo>
                    <a:pt x="135610" y="267677"/>
                  </a:lnTo>
                  <a:lnTo>
                    <a:pt x="137020" y="267004"/>
                  </a:lnTo>
                  <a:close/>
                </a:path>
                <a:path w="375919" h="445769">
                  <a:moveTo>
                    <a:pt x="139750" y="120180"/>
                  </a:moveTo>
                  <a:lnTo>
                    <a:pt x="139090" y="118910"/>
                  </a:lnTo>
                  <a:lnTo>
                    <a:pt x="137007" y="118910"/>
                  </a:lnTo>
                  <a:lnTo>
                    <a:pt x="136296" y="120180"/>
                  </a:lnTo>
                  <a:lnTo>
                    <a:pt x="135267" y="121450"/>
                  </a:lnTo>
                  <a:lnTo>
                    <a:pt x="135267" y="122720"/>
                  </a:lnTo>
                  <a:lnTo>
                    <a:pt x="135648" y="123990"/>
                  </a:lnTo>
                  <a:lnTo>
                    <a:pt x="138036" y="123990"/>
                  </a:lnTo>
                  <a:lnTo>
                    <a:pt x="138722" y="122720"/>
                  </a:lnTo>
                  <a:lnTo>
                    <a:pt x="139750" y="121450"/>
                  </a:lnTo>
                  <a:lnTo>
                    <a:pt x="139750" y="120180"/>
                  </a:lnTo>
                  <a:close/>
                </a:path>
                <a:path w="375919" h="445769">
                  <a:moveTo>
                    <a:pt x="143586" y="211620"/>
                  </a:moveTo>
                  <a:lnTo>
                    <a:pt x="142862" y="210350"/>
                  </a:lnTo>
                  <a:lnTo>
                    <a:pt x="141833" y="210350"/>
                  </a:lnTo>
                  <a:lnTo>
                    <a:pt x="141490" y="211620"/>
                  </a:lnTo>
                  <a:lnTo>
                    <a:pt x="141490" y="215430"/>
                  </a:lnTo>
                  <a:lnTo>
                    <a:pt x="141833" y="216700"/>
                  </a:lnTo>
                  <a:lnTo>
                    <a:pt x="142862" y="216700"/>
                  </a:lnTo>
                  <a:lnTo>
                    <a:pt x="143586" y="215430"/>
                  </a:lnTo>
                  <a:lnTo>
                    <a:pt x="143586" y="211620"/>
                  </a:lnTo>
                  <a:close/>
                </a:path>
                <a:path w="375919" h="445769">
                  <a:moveTo>
                    <a:pt x="144932" y="279806"/>
                  </a:moveTo>
                  <a:lnTo>
                    <a:pt x="139077" y="285673"/>
                  </a:lnTo>
                  <a:lnTo>
                    <a:pt x="130086" y="293662"/>
                  </a:lnTo>
                  <a:lnTo>
                    <a:pt x="128016" y="295744"/>
                  </a:lnTo>
                  <a:lnTo>
                    <a:pt x="125603" y="296773"/>
                  </a:lnTo>
                  <a:lnTo>
                    <a:pt x="123151" y="299161"/>
                  </a:lnTo>
                  <a:lnTo>
                    <a:pt x="124460" y="297789"/>
                  </a:lnTo>
                  <a:lnTo>
                    <a:pt x="144272" y="277075"/>
                  </a:lnTo>
                  <a:lnTo>
                    <a:pt x="144589" y="274269"/>
                  </a:lnTo>
                  <a:lnTo>
                    <a:pt x="141097" y="275653"/>
                  </a:lnTo>
                  <a:lnTo>
                    <a:pt x="126352" y="287997"/>
                  </a:lnTo>
                  <a:lnTo>
                    <a:pt x="117614" y="293662"/>
                  </a:lnTo>
                  <a:lnTo>
                    <a:pt x="114884" y="295744"/>
                  </a:lnTo>
                  <a:lnTo>
                    <a:pt x="113842" y="298145"/>
                  </a:lnTo>
                  <a:lnTo>
                    <a:pt x="119354" y="297789"/>
                  </a:lnTo>
                  <a:lnTo>
                    <a:pt x="115557" y="301244"/>
                  </a:lnTo>
                  <a:lnTo>
                    <a:pt x="115214" y="303682"/>
                  </a:lnTo>
                  <a:lnTo>
                    <a:pt x="118325" y="304736"/>
                  </a:lnTo>
                  <a:lnTo>
                    <a:pt x="111379" y="313359"/>
                  </a:lnTo>
                  <a:lnTo>
                    <a:pt x="111379" y="315785"/>
                  </a:lnTo>
                  <a:lnTo>
                    <a:pt x="117957" y="311988"/>
                  </a:lnTo>
                  <a:lnTo>
                    <a:pt x="110363" y="321652"/>
                  </a:lnTo>
                  <a:lnTo>
                    <a:pt x="111379" y="323062"/>
                  </a:lnTo>
                  <a:lnTo>
                    <a:pt x="116586" y="321322"/>
                  </a:lnTo>
                  <a:lnTo>
                    <a:pt x="110007" y="329247"/>
                  </a:lnTo>
                  <a:lnTo>
                    <a:pt x="111048" y="330301"/>
                  </a:lnTo>
                  <a:lnTo>
                    <a:pt x="113131" y="330657"/>
                  </a:lnTo>
                  <a:lnTo>
                    <a:pt x="108648" y="336880"/>
                  </a:lnTo>
                  <a:lnTo>
                    <a:pt x="108648" y="339991"/>
                  </a:lnTo>
                  <a:lnTo>
                    <a:pt x="112788" y="339648"/>
                  </a:lnTo>
                  <a:lnTo>
                    <a:pt x="109296" y="341045"/>
                  </a:lnTo>
                  <a:lnTo>
                    <a:pt x="106895" y="343776"/>
                  </a:lnTo>
                  <a:lnTo>
                    <a:pt x="106222" y="349351"/>
                  </a:lnTo>
                  <a:lnTo>
                    <a:pt x="103289" y="353606"/>
                  </a:lnTo>
                  <a:lnTo>
                    <a:pt x="99123" y="357949"/>
                  </a:lnTo>
                  <a:lnTo>
                    <a:pt x="97561" y="362229"/>
                  </a:lnTo>
                  <a:lnTo>
                    <a:pt x="102400" y="366280"/>
                  </a:lnTo>
                  <a:lnTo>
                    <a:pt x="106222" y="368338"/>
                  </a:lnTo>
                  <a:lnTo>
                    <a:pt x="109296" y="373545"/>
                  </a:lnTo>
                  <a:lnTo>
                    <a:pt x="111760" y="382524"/>
                  </a:lnTo>
                  <a:lnTo>
                    <a:pt x="112788" y="387388"/>
                  </a:lnTo>
                  <a:lnTo>
                    <a:pt x="114884" y="387731"/>
                  </a:lnTo>
                  <a:lnTo>
                    <a:pt x="119049" y="386016"/>
                  </a:lnTo>
                  <a:lnTo>
                    <a:pt x="122491" y="384987"/>
                  </a:lnTo>
                  <a:lnTo>
                    <a:pt x="129374" y="384276"/>
                  </a:lnTo>
                  <a:lnTo>
                    <a:pt x="135940" y="384987"/>
                  </a:lnTo>
                  <a:lnTo>
                    <a:pt x="135966" y="384276"/>
                  </a:lnTo>
                  <a:lnTo>
                    <a:pt x="136283" y="377710"/>
                  </a:lnTo>
                  <a:lnTo>
                    <a:pt x="129032" y="376682"/>
                  </a:lnTo>
                  <a:lnTo>
                    <a:pt x="129628" y="374256"/>
                  </a:lnTo>
                  <a:lnTo>
                    <a:pt x="129717" y="373875"/>
                  </a:lnTo>
                  <a:lnTo>
                    <a:pt x="127317" y="372503"/>
                  </a:lnTo>
                  <a:lnTo>
                    <a:pt x="123532" y="374256"/>
                  </a:lnTo>
                  <a:lnTo>
                    <a:pt x="125793" y="370433"/>
                  </a:lnTo>
                  <a:lnTo>
                    <a:pt x="126606" y="369062"/>
                  </a:lnTo>
                  <a:lnTo>
                    <a:pt x="122809" y="370433"/>
                  </a:lnTo>
                  <a:lnTo>
                    <a:pt x="121437" y="369735"/>
                  </a:lnTo>
                  <a:lnTo>
                    <a:pt x="122123" y="369392"/>
                  </a:lnTo>
                  <a:lnTo>
                    <a:pt x="123532" y="368681"/>
                  </a:lnTo>
                  <a:lnTo>
                    <a:pt x="123151" y="366280"/>
                  </a:lnTo>
                  <a:lnTo>
                    <a:pt x="117614" y="369392"/>
                  </a:lnTo>
                  <a:lnTo>
                    <a:pt x="116928" y="367690"/>
                  </a:lnTo>
                  <a:lnTo>
                    <a:pt x="120027" y="366623"/>
                  </a:lnTo>
                  <a:lnTo>
                    <a:pt x="120446" y="365950"/>
                  </a:lnTo>
                  <a:lnTo>
                    <a:pt x="121069" y="364909"/>
                  </a:lnTo>
                  <a:lnTo>
                    <a:pt x="121437" y="362826"/>
                  </a:lnTo>
                  <a:lnTo>
                    <a:pt x="112102" y="365950"/>
                  </a:lnTo>
                  <a:lnTo>
                    <a:pt x="114884" y="363512"/>
                  </a:lnTo>
                  <a:lnTo>
                    <a:pt x="116243" y="361772"/>
                  </a:lnTo>
                  <a:lnTo>
                    <a:pt x="116166" y="361442"/>
                  </a:lnTo>
                  <a:lnTo>
                    <a:pt x="115862" y="360032"/>
                  </a:lnTo>
                  <a:lnTo>
                    <a:pt x="109296" y="361442"/>
                  </a:lnTo>
                  <a:lnTo>
                    <a:pt x="116243" y="356603"/>
                  </a:lnTo>
                  <a:lnTo>
                    <a:pt x="118770" y="353466"/>
                  </a:lnTo>
                  <a:lnTo>
                    <a:pt x="119049" y="353123"/>
                  </a:lnTo>
                  <a:lnTo>
                    <a:pt x="118668" y="351409"/>
                  </a:lnTo>
                  <a:lnTo>
                    <a:pt x="111379" y="353466"/>
                  </a:lnTo>
                  <a:lnTo>
                    <a:pt x="116586" y="349351"/>
                  </a:lnTo>
                  <a:lnTo>
                    <a:pt x="119672" y="346240"/>
                  </a:lnTo>
                  <a:lnTo>
                    <a:pt x="120027" y="345871"/>
                  </a:lnTo>
                  <a:lnTo>
                    <a:pt x="119697" y="343776"/>
                  </a:lnTo>
                  <a:lnTo>
                    <a:pt x="113474" y="346240"/>
                  </a:lnTo>
                  <a:lnTo>
                    <a:pt x="113474" y="344157"/>
                  </a:lnTo>
                  <a:lnTo>
                    <a:pt x="116243" y="342074"/>
                  </a:lnTo>
                  <a:lnTo>
                    <a:pt x="121437" y="340702"/>
                  </a:lnTo>
                  <a:lnTo>
                    <a:pt x="123545" y="339648"/>
                  </a:lnTo>
                  <a:lnTo>
                    <a:pt x="125603" y="338620"/>
                  </a:lnTo>
                  <a:lnTo>
                    <a:pt x="127127" y="336537"/>
                  </a:lnTo>
                  <a:lnTo>
                    <a:pt x="127622" y="335838"/>
                  </a:lnTo>
                  <a:lnTo>
                    <a:pt x="126974" y="332028"/>
                  </a:lnTo>
                  <a:lnTo>
                    <a:pt x="117614" y="336537"/>
                  </a:lnTo>
                  <a:lnTo>
                    <a:pt x="124485" y="330301"/>
                  </a:lnTo>
                  <a:lnTo>
                    <a:pt x="125234" y="329628"/>
                  </a:lnTo>
                  <a:lnTo>
                    <a:pt x="131457" y="323367"/>
                  </a:lnTo>
                  <a:lnTo>
                    <a:pt x="133210" y="319265"/>
                  </a:lnTo>
                  <a:lnTo>
                    <a:pt x="132511" y="316814"/>
                  </a:lnTo>
                  <a:lnTo>
                    <a:pt x="124891" y="322008"/>
                  </a:lnTo>
                  <a:lnTo>
                    <a:pt x="114884" y="330301"/>
                  </a:lnTo>
                  <a:lnTo>
                    <a:pt x="114884" y="328561"/>
                  </a:lnTo>
                  <a:lnTo>
                    <a:pt x="121767" y="323367"/>
                  </a:lnTo>
                  <a:lnTo>
                    <a:pt x="123990" y="321322"/>
                  </a:lnTo>
                  <a:lnTo>
                    <a:pt x="125501" y="319913"/>
                  </a:lnTo>
                  <a:lnTo>
                    <a:pt x="127647" y="317944"/>
                  </a:lnTo>
                  <a:lnTo>
                    <a:pt x="132892" y="311988"/>
                  </a:lnTo>
                  <a:lnTo>
                    <a:pt x="137337" y="305752"/>
                  </a:lnTo>
                  <a:lnTo>
                    <a:pt x="119049" y="319913"/>
                  </a:lnTo>
                  <a:lnTo>
                    <a:pt x="125730" y="311988"/>
                  </a:lnTo>
                  <a:lnTo>
                    <a:pt x="127203" y="310235"/>
                  </a:lnTo>
                  <a:lnTo>
                    <a:pt x="135623" y="300228"/>
                  </a:lnTo>
                  <a:lnTo>
                    <a:pt x="134569" y="297789"/>
                  </a:lnTo>
                  <a:lnTo>
                    <a:pt x="129717" y="300558"/>
                  </a:lnTo>
                  <a:lnTo>
                    <a:pt x="120408" y="310235"/>
                  </a:lnTo>
                  <a:lnTo>
                    <a:pt x="121069" y="308165"/>
                  </a:lnTo>
                  <a:lnTo>
                    <a:pt x="129425" y="299161"/>
                  </a:lnTo>
                  <a:lnTo>
                    <a:pt x="129717" y="298856"/>
                  </a:lnTo>
                  <a:lnTo>
                    <a:pt x="136283" y="295021"/>
                  </a:lnTo>
                  <a:lnTo>
                    <a:pt x="140449" y="290207"/>
                  </a:lnTo>
                  <a:lnTo>
                    <a:pt x="143217" y="284314"/>
                  </a:lnTo>
                  <a:lnTo>
                    <a:pt x="144932" y="279806"/>
                  </a:lnTo>
                  <a:close/>
                </a:path>
                <a:path w="375919" h="445769">
                  <a:moveTo>
                    <a:pt x="148399" y="129070"/>
                  </a:moveTo>
                  <a:lnTo>
                    <a:pt x="147383" y="129070"/>
                  </a:lnTo>
                  <a:lnTo>
                    <a:pt x="143586" y="132880"/>
                  </a:lnTo>
                  <a:lnTo>
                    <a:pt x="140462" y="135420"/>
                  </a:lnTo>
                  <a:lnTo>
                    <a:pt x="139407" y="140500"/>
                  </a:lnTo>
                  <a:lnTo>
                    <a:pt x="133184" y="155740"/>
                  </a:lnTo>
                  <a:lnTo>
                    <a:pt x="141833" y="157010"/>
                  </a:lnTo>
                  <a:lnTo>
                    <a:pt x="141833" y="141770"/>
                  </a:lnTo>
                  <a:lnTo>
                    <a:pt x="144297" y="136690"/>
                  </a:lnTo>
                  <a:lnTo>
                    <a:pt x="145973" y="134150"/>
                  </a:lnTo>
                  <a:lnTo>
                    <a:pt x="148399" y="129070"/>
                  </a:lnTo>
                  <a:close/>
                </a:path>
                <a:path w="375919" h="445769">
                  <a:moveTo>
                    <a:pt x="150139" y="400507"/>
                  </a:moveTo>
                  <a:lnTo>
                    <a:pt x="147701" y="397408"/>
                  </a:lnTo>
                  <a:lnTo>
                    <a:pt x="141859" y="390842"/>
                  </a:lnTo>
                  <a:lnTo>
                    <a:pt x="139776" y="388099"/>
                  </a:lnTo>
                  <a:lnTo>
                    <a:pt x="137680" y="386702"/>
                  </a:lnTo>
                  <a:lnTo>
                    <a:pt x="135255" y="386702"/>
                  </a:lnTo>
                  <a:lnTo>
                    <a:pt x="122809" y="387731"/>
                  </a:lnTo>
                  <a:lnTo>
                    <a:pt x="120408" y="389128"/>
                  </a:lnTo>
                  <a:lnTo>
                    <a:pt x="120027" y="390842"/>
                  </a:lnTo>
                  <a:lnTo>
                    <a:pt x="121780" y="392925"/>
                  </a:lnTo>
                  <a:lnTo>
                    <a:pt x="148043" y="402945"/>
                  </a:lnTo>
                  <a:lnTo>
                    <a:pt x="150139" y="400507"/>
                  </a:lnTo>
                  <a:close/>
                </a:path>
                <a:path w="375919" h="445769">
                  <a:moveTo>
                    <a:pt x="152590" y="405345"/>
                  </a:moveTo>
                  <a:lnTo>
                    <a:pt x="116243" y="391858"/>
                  </a:lnTo>
                  <a:lnTo>
                    <a:pt x="114884" y="393954"/>
                  </a:lnTo>
                  <a:lnTo>
                    <a:pt x="116586" y="395325"/>
                  </a:lnTo>
                  <a:lnTo>
                    <a:pt x="121069" y="399148"/>
                  </a:lnTo>
                  <a:lnTo>
                    <a:pt x="125920" y="402259"/>
                  </a:lnTo>
                  <a:lnTo>
                    <a:pt x="131127" y="404685"/>
                  </a:lnTo>
                  <a:lnTo>
                    <a:pt x="136283" y="407428"/>
                  </a:lnTo>
                  <a:lnTo>
                    <a:pt x="141859" y="407797"/>
                  </a:lnTo>
                  <a:lnTo>
                    <a:pt x="150850" y="407797"/>
                  </a:lnTo>
                  <a:lnTo>
                    <a:pt x="152590" y="405345"/>
                  </a:lnTo>
                  <a:close/>
                </a:path>
                <a:path w="375919" h="445769">
                  <a:moveTo>
                    <a:pt x="158064" y="328231"/>
                  </a:moveTo>
                  <a:lnTo>
                    <a:pt x="157416" y="327545"/>
                  </a:lnTo>
                  <a:lnTo>
                    <a:pt x="155676" y="327545"/>
                  </a:lnTo>
                  <a:lnTo>
                    <a:pt x="154990" y="328231"/>
                  </a:lnTo>
                  <a:lnTo>
                    <a:pt x="154990" y="330314"/>
                  </a:lnTo>
                  <a:lnTo>
                    <a:pt x="155676" y="331000"/>
                  </a:lnTo>
                  <a:lnTo>
                    <a:pt x="157416" y="331000"/>
                  </a:lnTo>
                  <a:lnTo>
                    <a:pt x="158064" y="330314"/>
                  </a:lnTo>
                  <a:lnTo>
                    <a:pt x="158064" y="328231"/>
                  </a:lnTo>
                  <a:close/>
                </a:path>
                <a:path w="375919" h="445769">
                  <a:moveTo>
                    <a:pt x="158445" y="317868"/>
                  </a:moveTo>
                  <a:lnTo>
                    <a:pt x="155676" y="315074"/>
                  </a:lnTo>
                  <a:lnTo>
                    <a:pt x="155333" y="318554"/>
                  </a:lnTo>
                  <a:lnTo>
                    <a:pt x="154990" y="323723"/>
                  </a:lnTo>
                  <a:lnTo>
                    <a:pt x="155981" y="325831"/>
                  </a:lnTo>
                  <a:lnTo>
                    <a:pt x="156362" y="326517"/>
                  </a:lnTo>
                  <a:lnTo>
                    <a:pt x="157416" y="325462"/>
                  </a:lnTo>
                  <a:lnTo>
                    <a:pt x="158445" y="319913"/>
                  </a:lnTo>
                  <a:lnTo>
                    <a:pt x="158445" y="317868"/>
                  </a:lnTo>
                  <a:close/>
                </a:path>
                <a:path w="375919" h="445769">
                  <a:moveTo>
                    <a:pt x="160159" y="202730"/>
                  </a:moveTo>
                  <a:lnTo>
                    <a:pt x="159131" y="202730"/>
                  </a:lnTo>
                  <a:lnTo>
                    <a:pt x="154279" y="205270"/>
                  </a:lnTo>
                  <a:lnTo>
                    <a:pt x="148780" y="209080"/>
                  </a:lnTo>
                  <a:lnTo>
                    <a:pt x="145656" y="215430"/>
                  </a:lnTo>
                  <a:lnTo>
                    <a:pt x="144602" y="221780"/>
                  </a:lnTo>
                  <a:lnTo>
                    <a:pt x="143916" y="226860"/>
                  </a:lnTo>
                  <a:lnTo>
                    <a:pt x="147027" y="225590"/>
                  </a:lnTo>
                  <a:lnTo>
                    <a:pt x="148069" y="223050"/>
                  </a:lnTo>
                  <a:lnTo>
                    <a:pt x="150850" y="217970"/>
                  </a:lnTo>
                  <a:lnTo>
                    <a:pt x="152882" y="212890"/>
                  </a:lnTo>
                  <a:lnTo>
                    <a:pt x="156375" y="207810"/>
                  </a:lnTo>
                  <a:lnTo>
                    <a:pt x="160159" y="202730"/>
                  </a:lnTo>
                  <a:close/>
                </a:path>
                <a:path w="375919" h="445769">
                  <a:moveTo>
                    <a:pt x="160883" y="141770"/>
                  </a:moveTo>
                  <a:lnTo>
                    <a:pt x="158800" y="141770"/>
                  </a:lnTo>
                  <a:lnTo>
                    <a:pt x="153974" y="149390"/>
                  </a:lnTo>
                  <a:lnTo>
                    <a:pt x="150482" y="154470"/>
                  </a:lnTo>
                  <a:lnTo>
                    <a:pt x="145973" y="157010"/>
                  </a:lnTo>
                  <a:lnTo>
                    <a:pt x="140817" y="160820"/>
                  </a:lnTo>
                  <a:lnTo>
                    <a:pt x="135953" y="163360"/>
                  </a:lnTo>
                  <a:lnTo>
                    <a:pt x="138036" y="167170"/>
                  </a:lnTo>
                  <a:lnTo>
                    <a:pt x="145288" y="164630"/>
                  </a:lnTo>
                  <a:lnTo>
                    <a:pt x="153974" y="160820"/>
                  </a:lnTo>
                  <a:lnTo>
                    <a:pt x="158076" y="154470"/>
                  </a:lnTo>
                  <a:lnTo>
                    <a:pt x="159486" y="149390"/>
                  </a:lnTo>
                  <a:lnTo>
                    <a:pt x="160883" y="141770"/>
                  </a:lnTo>
                  <a:close/>
                </a:path>
                <a:path w="375919" h="445769">
                  <a:moveTo>
                    <a:pt x="161531" y="167170"/>
                  </a:moveTo>
                  <a:lnTo>
                    <a:pt x="160883" y="165900"/>
                  </a:lnTo>
                  <a:lnTo>
                    <a:pt x="158076" y="167170"/>
                  </a:lnTo>
                  <a:lnTo>
                    <a:pt x="151345" y="172250"/>
                  </a:lnTo>
                  <a:lnTo>
                    <a:pt x="145046" y="174790"/>
                  </a:lnTo>
                  <a:lnTo>
                    <a:pt x="120713" y="202730"/>
                  </a:lnTo>
                  <a:lnTo>
                    <a:pt x="125603" y="200190"/>
                  </a:lnTo>
                  <a:lnTo>
                    <a:pt x="123875" y="202730"/>
                  </a:lnTo>
                  <a:lnTo>
                    <a:pt x="123520" y="205270"/>
                  </a:lnTo>
                  <a:lnTo>
                    <a:pt x="124879" y="207810"/>
                  </a:lnTo>
                  <a:lnTo>
                    <a:pt x="128612" y="204000"/>
                  </a:lnTo>
                  <a:lnTo>
                    <a:pt x="130886" y="200190"/>
                  </a:lnTo>
                  <a:lnTo>
                    <a:pt x="131635" y="198920"/>
                  </a:lnTo>
                  <a:lnTo>
                    <a:pt x="134543" y="195110"/>
                  </a:lnTo>
                  <a:lnTo>
                    <a:pt x="136474" y="192570"/>
                  </a:lnTo>
                  <a:lnTo>
                    <a:pt x="145656" y="186220"/>
                  </a:lnTo>
                  <a:lnTo>
                    <a:pt x="147726" y="183680"/>
                  </a:lnTo>
                  <a:lnTo>
                    <a:pt x="147027" y="182410"/>
                  </a:lnTo>
                  <a:lnTo>
                    <a:pt x="143586" y="183680"/>
                  </a:lnTo>
                  <a:lnTo>
                    <a:pt x="128358" y="195110"/>
                  </a:lnTo>
                  <a:lnTo>
                    <a:pt x="133553" y="186220"/>
                  </a:lnTo>
                  <a:lnTo>
                    <a:pt x="138722" y="179870"/>
                  </a:lnTo>
                  <a:lnTo>
                    <a:pt x="146316" y="178600"/>
                  </a:lnTo>
                  <a:lnTo>
                    <a:pt x="151180" y="177330"/>
                  </a:lnTo>
                  <a:lnTo>
                    <a:pt x="155676" y="174790"/>
                  </a:lnTo>
                  <a:lnTo>
                    <a:pt x="159829" y="170980"/>
                  </a:lnTo>
                  <a:lnTo>
                    <a:pt x="161531" y="167170"/>
                  </a:lnTo>
                  <a:close/>
                </a:path>
                <a:path w="375919" h="445769">
                  <a:moveTo>
                    <a:pt x="163271" y="195110"/>
                  </a:moveTo>
                  <a:lnTo>
                    <a:pt x="159131" y="195110"/>
                  </a:lnTo>
                  <a:lnTo>
                    <a:pt x="154279" y="197650"/>
                  </a:lnTo>
                  <a:lnTo>
                    <a:pt x="150482" y="200190"/>
                  </a:lnTo>
                  <a:lnTo>
                    <a:pt x="148069" y="205270"/>
                  </a:lnTo>
                  <a:lnTo>
                    <a:pt x="146316" y="209080"/>
                  </a:lnTo>
                  <a:lnTo>
                    <a:pt x="147027" y="209080"/>
                  </a:lnTo>
                  <a:lnTo>
                    <a:pt x="150139" y="206540"/>
                  </a:lnTo>
                  <a:lnTo>
                    <a:pt x="153263" y="202730"/>
                  </a:lnTo>
                  <a:lnTo>
                    <a:pt x="157048" y="201460"/>
                  </a:lnTo>
                  <a:lnTo>
                    <a:pt x="160540" y="197650"/>
                  </a:lnTo>
                  <a:lnTo>
                    <a:pt x="161912" y="197650"/>
                  </a:lnTo>
                  <a:lnTo>
                    <a:pt x="163271" y="195110"/>
                  </a:lnTo>
                  <a:close/>
                </a:path>
                <a:path w="375919" h="445769">
                  <a:moveTo>
                    <a:pt x="168808" y="202730"/>
                  </a:moveTo>
                  <a:lnTo>
                    <a:pt x="168478" y="200190"/>
                  </a:lnTo>
                  <a:lnTo>
                    <a:pt x="167449" y="200190"/>
                  </a:lnTo>
                  <a:lnTo>
                    <a:pt x="166077" y="198920"/>
                  </a:lnTo>
                  <a:lnTo>
                    <a:pt x="164642" y="201460"/>
                  </a:lnTo>
                  <a:lnTo>
                    <a:pt x="163614" y="204000"/>
                  </a:lnTo>
                  <a:lnTo>
                    <a:pt x="162941" y="205270"/>
                  </a:lnTo>
                  <a:lnTo>
                    <a:pt x="163271" y="207810"/>
                  </a:lnTo>
                  <a:lnTo>
                    <a:pt x="164642" y="209080"/>
                  </a:lnTo>
                  <a:lnTo>
                    <a:pt x="165696" y="209080"/>
                  </a:lnTo>
                  <a:lnTo>
                    <a:pt x="167449" y="206540"/>
                  </a:lnTo>
                  <a:lnTo>
                    <a:pt x="168135" y="205270"/>
                  </a:lnTo>
                  <a:lnTo>
                    <a:pt x="168808" y="202730"/>
                  </a:lnTo>
                  <a:close/>
                </a:path>
                <a:path w="375919" h="445769">
                  <a:moveTo>
                    <a:pt x="168808" y="115100"/>
                  </a:moveTo>
                  <a:lnTo>
                    <a:pt x="167754" y="112560"/>
                  </a:lnTo>
                  <a:lnTo>
                    <a:pt x="166077" y="113830"/>
                  </a:lnTo>
                  <a:lnTo>
                    <a:pt x="158457" y="121450"/>
                  </a:lnTo>
                  <a:lnTo>
                    <a:pt x="155346" y="121450"/>
                  </a:lnTo>
                  <a:lnTo>
                    <a:pt x="152882" y="123990"/>
                  </a:lnTo>
                  <a:lnTo>
                    <a:pt x="151511" y="129070"/>
                  </a:lnTo>
                  <a:lnTo>
                    <a:pt x="145973" y="143040"/>
                  </a:lnTo>
                  <a:lnTo>
                    <a:pt x="144945" y="145580"/>
                  </a:lnTo>
                  <a:lnTo>
                    <a:pt x="145288" y="148120"/>
                  </a:lnTo>
                  <a:lnTo>
                    <a:pt x="147726" y="144310"/>
                  </a:lnTo>
                  <a:lnTo>
                    <a:pt x="155994" y="132880"/>
                  </a:lnTo>
                  <a:lnTo>
                    <a:pt x="149428" y="146850"/>
                  </a:lnTo>
                  <a:lnTo>
                    <a:pt x="148069" y="148120"/>
                  </a:lnTo>
                  <a:lnTo>
                    <a:pt x="150482" y="148120"/>
                  </a:lnTo>
                  <a:lnTo>
                    <a:pt x="151892" y="146850"/>
                  </a:lnTo>
                  <a:lnTo>
                    <a:pt x="158457" y="139230"/>
                  </a:lnTo>
                  <a:lnTo>
                    <a:pt x="161201" y="132880"/>
                  </a:lnTo>
                  <a:lnTo>
                    <a:pt x="162255" y="125260"/>
                  </a:lnTo>
                  <a:lnTo>
                    <a:pt x="168808" y="115100"/>
                  </a:lnTo>
                  <a:close/>
                </a:path>
                <a:path w="375919" h="445769">
                  <a:moveTo>
                    <a:pt x="169506" y="149390"/>
                  </a:moveTo>
                  <a:lnTo>
                    <a:pt x="163995" y="153200"/>
                  </a:lnTo>
                  <a:lnTo>
                    <a:pt x="158800" y="159550"/>
                  </a:lnTo>
                  <a:lnTo>
                    <a:pt x="152882" y="164630"/>
                  </a:lnTo>
                  <a:lnTo>
                    <a:pt x="134924" y="170980"/>
                  </a:lnTo>
                  <a:lnTo>
                    <a:pt x="127330" y="174790"/>
                  </a:lnTo>
                  <a:lnTo>
                    <a:pt x="124536" y="179870"/>
                  </a:lnTo>
                  <a:lnTo>
                    <a:pt x="123520" y="184950"/>
                  </a:lnTo>
                  <a:lnTo>
                    <a:pt x="124879" y="186220"/>
                  </a:lnTo>
                  <a:lnTo>
                    <a:pt x="127990" y="183680"/>
                  </a:lnTo>
                  <a:lnTo>
                    <a:pt x="133184" y="177330"/>
                  </a:lnTo>
                  <a:lnTo>
                    <a:pt x="138722" y="173520"/>
                  </a:lnTo>
                  <a:lnTo>
                    <a:pt x="144602" y="172250"/>
                  </a:lnTo>
                  <a:lnTo>
                    <a:pt x="149428" y="169710"/>
                  </a:lnTo>
                  <a:lnTo>
                    <a:pt x="155676" y="167170"/>
                  </a:lnTo>
                  <a:lnTo>
                    <a:pt x="159829" y="163360"/>
                  </a:lnTo>
                  <a:lnTo>
                    <a:pt x="163271" y="160820"/>
                  </a:lnTo>
                  <a:lnTo>
                    <a:pt x="164642" y="159550"/>
                  </a:lnTo>
                  <a:lnTo>
                    <a:pt x="166738" y="157010"/>
                  </a:lnTo>
                  <a:lnTo>
                    <a:pt x="168478" y="153200"/>
                  </a:lnTo>
                  <a:lnTo>
                    <a:pt x="169506" y="149390"/>
                  </a:lnTo>
                  <a:close/>
                </a:path>
                <a:path w="375919" h="445769">
                  <a:moveTo>
                    <a:pt x="173304" y="245770"/>
                  </a:moveTo>
                  <a:lnTo>
                    <a:pt x="171221" y="243230"/>
                  </a:lnTo>
                  <a:lnTo>
                    <a:pt x="169164" y="243230"/>
                  </a:lnTo>
                  <a:lnTo>
                    <a:pt x="166738" y="240690"/>
                  </a:lnTo>
                  <a:lnTo>
                    <a:pt x="167068" y="245770"/>
                  </a:lnTo>
                  <a:lnTo>
                    <a:pt x="168109" y="247040"/>
                  </a:lnTo>
                  <a:lnTo>
                    <a:pt x="173304" y="245770"/>
                  </a:lnTo>
                  <a:close/>
                </a:path>
                <a:path w="375919" h="445769">
                  <a:moveTo>
                    <a:pt x="174015" y="164630"/>
                  </a:moveTo>
                  <a:lnTo>
                    <a:pt x="173291" y="162090"/>
                  </a:lnTo>
                  <a:lnTo>
                    <a:pt x="169786" y="169710"/>
                  </a:lnTo>
                  <a:lnTo>
                    <a:pt x="165912" y="177330"/>
                  </a:lnTo>
                  <a:lnTo>
                    <a:pt x="161582" y="182410"/>
                  </a:lnTo>
                  <a:lnTo>
                    <a:pt x="156718" y="186220"/>
                  </a:lnTo>
                  <a:lnTo>
                    <a:pt x="150482" y="191300"/>
                  </a:lnTo>
                  <a:lnTo>
                    <a:pt x="145288" y="196380"/>
                  </a:lnTo>
                  <a:lnTo>
                    <a:pt x="140462" y="202730"/>
                  </a:lnTo>
                  <a:lnTo>
                    <a:pt x="138379" y="205270"/>
                  </a:lnTo>
                  <a:lnTo>
                    <a:pt x="138379" y="207810"/>
                  </a:lnTo>
                  <a:lnTo>
                    <a:pt x="136639" y="210350"/>
                  </a:lnTo>
                  <a:lnTo>
                    <a:pt x="134556" y="212890"/>
                  </a:lnTo>
                  <a:lnTo>
                    <a:pt x="131102" y="215430"/>
                  </a:lnTo>
                  <a:lnTo>
                    <a:pt x="129387" y="219240"/>
                  </a:lnTo>
                  <a:lnTo>
                    <a:pt x="126961" y="221780"/>
                  </a:lnTo>
                  <a:lnTo>
                    <a:pt x="127330" y="223050"/>
                  </a:lnTo>
                  <a:lnTo>
                    <a:pt x="131470" y="221780"/>
                  </a:lnTo>
                  <a:lnTo>
                    <a:pt x="138036" y="211620"/>
                  </a:lnTo>
                  <a:lnTo>
                    <a:pt x="142519" y="205270"/>
                  </a:lnTo>
                  <a:lnTo>
                    <a:pt x="146316" y="202730"/>
                  </a:lnTo>
                  <a:lnTo>
                    <a:pt x="158076" y="192570"/>
                  </a:lnTo>
                  <a:lnTo>
                    <a:pt x="164134" y="188760"/>
                  </a:lnTo>
                  <a:lnTo>
                    <a:pt x="168783" y="183680"/>
                  </a:lnTo>
                  <a:lnTo>
                    <a:pt x="172059" y="174790"/>
                  </a:lnTo>
                  <a:lnTo>
                    <a:pt x="174015" y="164630"/>
                  </a:lnTo>
                  <a:close/>
                </a:path>
                <a:path w="375919" h="445769">
                  <a:moveTo>
                    <a:pt x="176098" y="149390"/>
                  </a:moveTo>
                  <a:lnTo>
                    <a:pt x="172961" y="146850"/>
                  </a:lnTo>
                  <a:lnTo>
                    <a:pt x="170903" y="151930"/>
                  </a:lnTo>
                  <a:lnTo>
                    <a:pt x="167360" y="160820"/>
                  </a:lnTo>
                  <a:lnTo>
                    <a:pt x="163322" y="168440"/>
                  </a:lnTo>
                  <a:lnTo>
                    <a:pt x="158572" y="176060"/>
                  </a:lnTo>
                  <a:lnTo>
                    <a:pt x="152882" y="182410"/>
                  </a:lnTo>
                  <a:lnTo>
                    <a:pt x="145834" y="187490"/>
                  </a:lnTo>
                  <a:lnTo>
                    <a:pt x="138861" y="195110"/>
                  </a:lnTo>
                  <a:lnTo>
                    <a:pt x="132346" y="202730"/>
                  </a:lnTo>
                  <a:lnTo>
                    <a:pt x="126619" y="211620"/>
                  </a:lnTo>
                  <a:lnTo>
                    <a:pt x="124536" y="215430"/>
                  </a:lnTo>
                  <a:lnTo>
                    <a:pt x="126276" y="216700"/>
                  </a:lnTo>
                  <a:lnTo>
                    <a:pt x="128358" y="214160"/>
                  </a:lnTo>
                  <a:lnTo>
                    <a:pt x="133946" y="206540"/>
                  </a:lnTo>
                  <a:lnTo>
                    <a:pt x="139115" y="198920"/>
                  </a:lnTo>
                  <a:lnTo>
                    <a:pt x="144348" y="193840"/>
                  </a:lnTo>
                  <a:lnTo>
                    <a:pt x="150139" y="187490"/>
                  </a:lnTo>
                  <a:lnTo>
                    <a:pt x="156349" y="182410"/>
                  </a:lnTo>
                  <a:lnTo>
                    <a:pt x="162902" y="176060"/>
                  </a:lnTo>
                  <a:lnTo>
                    <a:pt x="168859" y="167170"/>
                  </a:lnTo>
                  <a:lnTo>
                    <a:pt x="173291" y="157010"/>
                  </a:lnTo>
                  <a:lnTo>
                    <a:pt x="176098" y="149390"/>
                  </a:lnTo>
                  <a:close/>
                </a:path>
                <a:path w="375919" h="445769">
                  <a:moveTo>
                    <a:pt x="176784" y="104940"/>
                  </a:moveTo>
                  <a:lnTo>
                    <a:pt x="175044" y="104940"/>
                  </a:lnTo>
                  <a:lnTo>
                    <a:pt x="174015" y="108750"/>
                  </a:lnTo>
                  <a:lnTo>
                    <a:pt x="170180" y="118910"/>
                  </a:lnTo>
                  <a:lnTo>
                    <a:pt x="167106" y="122720"/>
                  </a:lnTo>
                  <a:lnTo>
                    <a:pt x="165366" y="127800"/>
                  </a:lnTo>
                  <a:lnTo>
                    <a:pt x="165023" y="131610"/>
                  </a:lnTo>
                  <a:lnTo>
                    <a:pt x="162560" y="144310"/>
                  </a:lnTo>
                  <a:lnTo>
                    <a:pt x="161201" y="151930"/>
                  </a:lnTo>
                  <a:lnTo>
                    <a:pt x="162560" y="151930"/>
                  </a:lnTo>
                  <a:lnTo>
                    <a:pt x="166738" y="146850"/>
                  </a:lnTo>
                  <a:lnTo>
                    <a:pt x="169506" y="144310"/>
                  </a:lnTo>
                  <a:lnTo>
                    <a:pt x="170561" y="136690"/>
                  </a:lnTo>
                  <a:lnTo>
                    <a:pt x="171221" y="127800"/>
                  </a:lnTo>
                  <a:lnTo>
                    <a:pt x="173672" y="126530"/>
                  </a:lnTo>
                  <a:lnTo>
                    <a:pt x="173672" y="123990"/>
                  </a:lnTo>
                  <a:lnTo>
                    <a:pt x="174015" y="121450"/>
                  </a:lnTo>
                  <a:lnTo>
                    <a:pt x="175387" y="120180"/>
                  </a:lnTo>
                  <a:lnTo>
                    <a:pt x="176415" y="117640"/>
                  </a:lnTo>
                  <a:lnTo>
                    <a:pt x="174345" y="116370"/>
                  </a:lnTo>
                  <a:lnTo>
                    <a:pt x="176784" y="110020"/>
                  </a:lnTo>
                  <a:lnTo>
                    <a:pt x="176784" y="104940"/>
                  </a:lnTo>
                  <a:close/>
                </a:path>
                <a:path w="375919" h="445769">
                  <a:moveTo>
                    <a:pt x="178485" y="338582"/>
                  </a:moveTo>
                  <a:lnTo>
                    <a:pt x="178054" y="336537"/>
                  </a:lnTo>
                  <a:lnTo>
                    <a:pt x="177698" y="334797"/>
                  </a:lnTo>
                  <a:lnTo>
                    <a:pt x="177406" y="333387"/>
                  </a:lnTo>
                  <a:lnTo>
                    <a:pt x="176758" y="330314"/>
                  </a:lnTo>
                  <a:lnTo>
                    <a:pt x="176911" y="329933"/>
                  </a:lnTo>
                  <a:lnTo>
                    <a:pt x="177800" y="327545"/>
                  </a:lnTo>
                  <a:lnTo>
                    <a:pt x="177317" y="326834"/>
                  </a:lnTo>
                  <a:lnTo>
                    <a:pt x="177114" y="326517"/>
                  </a:lnTo>
                  <a:lnTo>
                    <a:pt x="174688" y="326834"/>
                  </a:lnTo>
                  <a:lnTo>
                    <a:pt x="171919" y="326478"/>
                  </a:lnTo>
                  <a:lnTo>
                    <a:pt x="171919" y="332028"/>
                  </a:lnTo>
                  <a:lnTo>
                    <a:pt x="170878" y="332740"/>
                  </a:lnTo>
                  <a:lnTo>
                    <a:pt x="170878" y="335140"/>
                  </a:lnTo>
                  <a:lnTo>
                    <a:pt x="170878" y="336194"/>
                  </a:lnTo>
                  <a:lnTo>
                    <a:pt x="170548" y="336537"/>
                  </a:lnTo>
                  <a:lnTo>
                    <a:pt x="169824" y="336537"/>
                  </a:lnTo>
                  <a:lnTo>
                    <a:pt x="169481" y="336194"/>
                  </a:lnTo>
                  <a:lnTo>
                    <a:pt x="169481" y="335140"/>
                  </a:lnTo>
                  <a:lnTo>
                    <a:pt x="169824" y="334797"/>
                  </a:lnTo>
                  <a:lnTo>
                    <a:pt x="170548" y="334797"/>
                  </a:lnTo>
                  <a:lnTo>
                    <a:pt x="170878" y="335140"/>
                  </a:lnTo>
                  <a:lnTo>
                    <a:pt x="170878" y="332740"/>
                  </a:lnTo>
                  <a:lnTo>
                    <a:pt x="168109" y="333387"/>
                  </a:lnTo>
                  <a:lnTo>
                    <a:pt x="167436" y="333171"/>
                  </a:lnTo>
                  <a:lnTo>
                    <a:pt x="167436" y="336880"/>
                  </a:lnTo>
                  <a:lnTo>
                    <a:pt x="167436" y="338251"/>
                  </a:lnTo>
                  <a:lnTo>
                    <a:pt x="165011" y="341045"/>
                  </a:lnTo>
                  <a:lnTo>
                    <a:pt x="164630" y="341388"/>
                  </a:lnTo>
                  <a:lnTo>
                    <a:pt x="163982" y="341388"/>
                  </a:lnTo>
                  <a:lnTo>
                    <a:pt x="163982" y="336537"/>
                  </a:lnTo>
                  <a:lnTo>
                    <a:pt x="163982" y="336194"/>
                  </a:lnTo>
                  <a:lnTo>
                    <a:pt x="164630" y="336194"/>
                  </a:lnTo>
                  <a:lnTo>
                    <a:pt x="167436" y="336880"/>
                  </a:lnTo>
                  <a:lnTo>
                    <a:pt x="167436" y="333171"/>
                  </a:lnTo>
                  <a:lnTo>
                    <a:pt x="167093" y="333057"/>
                  </a:lnTo>
                  <a:lnTo>
                    <a:pt x="166712" y="332028"/>
                  </a:lnTo>
                  <a:lnTo>
                    <a:pt x="166382" y="331685"/>
                  </a:lnTo>
                  <a:lnTo>
                    <a:pt x="167436" y="330657"/>
                  </a:lnTo>
                  <a:lnTo>
                    <a:pt x="170205" y="329933"/>
                  </a:lnTo>
                  <a:lnTo>
                    <a:pt x="171221" y="330314"/>
                  </a:lnTo>
                  <a:lnTo>
                    <a:pt x="171564" y="331000"/>
                  </a:lnTo>
                  <a:lnTo>
                    <a:pt x="171919" y="332028"/>
                  </a:lnTo>
                  <a:lnTo>
                    <a:pt x="171919" y="326478"/>
                  </a:lnTo>
                  <a:lnTo>
                    <a:pt x="169481" y="326148"/>
                  </a:lnTo>
                  <a:lnTo>
                    <a:pt x="172593" y="324065"/>
                  </a:lnTo>
                  <a:lnTo>
                    <a:pt x="176758" y="322008"/>
                  </a:lnTo>
                  <a:lnTo>
                    <a:pt x="176758" y="320979"/>
                  </a:lnTo>
                  <a:lnTo>
                    <a:pt x="173316" y="320979"/>
                  </a:lnTo>
                  <a:lnTo>
                    <a:pt x="166065" y="319913"/>
                  </a:lnTo>
                  <a:lnTo>
                    <a:pt x="171919" y="318897"/>
                  </a:lnTo>
                  <a:lnTo>
                    <a:pt x="173659" y="318554"/>
                  </a:lnTo>
                  <a:lnTo>
                    <a:pt x="174371" y="316471"/>
                  </a:lnTo>
                  <a:lnTo>
                    <a:pt x="171564" y="315442"/>
                  </a:lnTo>
                  <a:lnTo>
                    <a:pt x="165354" y="314756"/>
                  </a:lnTo>
                  <a:lnTo>
                    <a:pt x="170205" y="313702"/>
                  </a:lnTo>
                  <a:lnTo>
                    <a:pt x="173316" y="311264"/>
                  </a:lnTo>
                  <a:lnTo>
                    <a:pt x="171564" y="309562"/>
                  </a:lnTo>
                  <a:lnTo>
                    <a:pt x="165722" y="308876"/>
                  </a:lnTo>
                  <a:lnTo>
                    <a:pt x="167754" y="306425"/>
                  </a:lnTo>
                  <a:lnTo>
                    <a:pt x="167436" y="304711"/>
                  </a:lnTo>
                  <a:lnTo>
                    <a:pt x="165011" y="304711"/>
                  </a:lnTo>
                  <a:lnTo>
                    <a:pt x="163982" y="302310"/>
                  </a:lnTo>
                  <a:lnTo>
                    <a:pt x="160870" y="300570"/>
                  </a:lnTo>
                  <a:lnTo>
                    <a:pt x="161899" y="305054"/>
                  </a:lnTo>
                  <a:lnTo>
                    <a:pt x="163245" y="327545"/>
                  </a:lnTo>
                  <a:lnTo>
                    <a:pt x="163372" y="328231"/>
                  </a:lnTo>
                  <a:lnTo>
                    <a:pt x="163982" y="330314"/>
                  </a:lnTo>
                  <a:lnTo>
                    <a:pt x="162915" y="332028"/>
                  </a:lnTo>
                  <a:lnTo>
                    <a:pt x="161899" y="332409"/>
                  </a:lnTo>
                  <a:lnTo>
                    <a:pt x="161899" y="336537"/>
                  </a:lnTo>
                  <a:lnTo>
                    <a:pt x="161899" y="342087"/>
                  </a:lnTo>
                  <a:lnTo>
                    <a:pt x="161544" y="342417"/>
                  </a:lnTo>
                  <a:lnTo>
                    <a:pt x="161175" y="342417"/>
                  </a:lnTo>
                  <a:lnTo>
                    <a:pt x="160870" y="342760"/>
                  </a:lnTo>
                  <a:lnTo>
                    <a:pt x="160540" y="337223"/>
                  </a:lnTo>
                  <a:lnTo>
                    <a:pt x="160528" y="336880"/>
                  </a:lnTo>
                  <a:lnTo>
                    <a:pt x="161899" y="336537"/>
                  </a:lnTo>
                  <a:lnTo>
                    <a:pt x="161899" y="332409"/>
                  </a:lnTo>
                  <a:lnTo>
                    <a:pt x="160159" y="333057"/>
                  </a:lnTo>
                  <a:lnTo>
                    <a:pt x="158445" y="333413"/>
                  </a:lnTo>
                  <a:lnTo>
                    <a:pt x="158445" y="337223"/>
                  </a:lnTo>
                  <a:lnTo>
                    <a:pt x="158445" y="343789"/>
                  </a:lnTo>
                  <a:lnTo>
                    <a:pt x="157746" y="343789"/>
                  </a:lnTo>
                  <a:lnTo>
                    <a:pt x="157416" y="344170"/>
                  </a:lnTo>
                  <a:lnTo>
                    <a:pt x="156692" y="344170"/>
                  </a:lnTo>
                  <a:lnTo>
                    <a:pt x="155409" y="338251"/>
                  </a:lnTo>
                  <a:lnTo>
                    <a:pt x="155333" y="337908"/>
                  </a:lnTo>
                  <a:lnTo>
                    <a:pt x="158445" y="337223"/>
                  </a:lnTo>
                  <a:lnTo>
                    <a:pt x="158445" y="333413"/>
                  </a:lnTo>
                  <a:lnTo>
                    <a:pt x="153581" y="334416"/>
                  </a:lnTo>
                  <a:lnTo>
                    <a:pt x="153581" y="338251"/>
                  </a:lnTo>
                  <a:lnTo>
                    <a:pt x="153581" y="345160"/>
                  </a:lnTo>
                  <a:lnTo>
                    <a:pt x="152895" y="345160"/>
                  </a:lnTo>
                  <a:lnTo>
                    <a:pt x="151879" y="338975"/>
                  </a:lnTo>
                  <a:lnTo>
                    <a:pt x="153581" y="338251"/>
                  </a:lnTo>
                  <a:lnTo>
                    <a:pt x="153581" y="334416"/>
                  </a:lnTo>
                  <a:lnTo>
                    <a:pt x="143217" y="336537"/>
                  </a:lnTo>
                  <a:lnTo>
                    <a:pt x="140449" y="338251"/>
                  </a:lnTo>
                  <a:lnTo>
                    <a:pt x="140449" y="339648"/>
                  </a:lnTo>
                  <a:lnTo>
                    <a:pt x="143560" y="340677"/>
                  </a:lnTo>
                  <a:lnTo>
                    <a:pt x="144932" y="340334"/>
                  </a:lnTo>
                  <a:lnTo>
                    <a:pt x="144932" y="342087"/>
                  </a:lnTo>
                  <a:lnTo>
                    <a:pt x="145656" y="343115"/>
                  </a:lnTo>
                  <a:lnTo>
                    <a:pt x="147015" y="343115"/>
                  </a:lnTo>
                  <a:lnTo>
                    <a:pt x="147701" y="342087"/>
                  </a:lnTo>
                  <a:lnTo>
                    <a:pt x="147701" y="340334"/>
                  </a:lnTo>
                  <a:lnTo>
                    <a:pt x="147701" y="339648"/>
                  </a:lnTo>
                  <a:lnTo>
                    <a:pt x="150850" y="338975"/>
                  </a:lnTo>
                  <a:lnTo>
                    <a:pt x="150850" y="345871"/>
                  </a:lnTo>
                  <a:lnTo>
                    <a:pt x="149796" y="346252"/>
                  </a:lnTo>
                  <a:lnTo>
                    <a:pt x="148767" y="346252"/>
                  </a:lnTo>
                  <a:lnTo>
                    <a:pt x="147396" y="346570"/>
                  </a:lnTo>
                  <a:lnTo>
                    <a:pt x="147396" y="345871"/>
                  </a:lnTo>
                  <a:lnTo>
                    <a:pt x="146685" y="345528"/>
                  </a:lnTo>
                  <a:lnTo>
                    <a:pt x="145656" y="345528"/>
                  </a:lnTo>
                  <a:lnTo>
                    <a:pt x="144932" y="346252"/>
                  </a:lnTo>
                  <a:lnTo>
                    <a:pt x="144932" y="346900"/>
                  </a:lnTo>
                  <a:lnTo>
                    <a:pt x="145313" y="347243"/>
                  </a:lnTo>
                  <a:lnTo>
                    <a:pt x="145313" y="347624"/>
                  </a:lnTo>
                  <a:lnTo>
                    <a:pt x="144602" y="347954"/>
                  </a:lnTo>
                  <a:lnTo>
                    <a:pt x="145313" y="347954"/>
                  </a:lnTo>
                  <a:lnTo>
                    <a:pt x="146685" y="348983"/>
                  </a:lnTo>
                  <a:lnTo>
                    <a:pt x="157454" y="346570"/>
                  </a:lnTo>
                  <a:lnTo>
                    <a:pt x="163715" y="345160"/>
                  </a:lnTo>
                  <a:lnTo>
                    <a:pt x="168148" y="344170"/>
                  </a:lnTo>
                  <a:lnTo>
                    <a:pt x="169824" y="343789"/>
                  </a:lnTo>
                  <a:lnTo>
                    <a:pt x="176758" y="343789"/>
                  </a:lnTo>
                  <a:lnTo>
                    <a:pt x="177101" y="342760"/>
                  </a:lnTo>
                  <a:lnTo>
                    <a:pt x="177558" y="341388"/>
                  </a:lnTo>
                  <a:lnTo>
                    <a:pt x="178485" y="338582"/>
                  </a:lnTo>
                  <a:close/>
                </a:path>
                <a:path w="375919" h="445769">
                  <a:moveTo>
                    <a:pt x="179870" y="87160"/>
                  </a:moveTo>
                  <a:lnTo>
                    <a:pt x="178866" y="85890"/>
                  </a:lnTo>
                  <a:lnTo>
                    <a:pt x="175044" y="89700"/>
                  </a:lnTo>
                  <a:lnTo>
                    <a:pt x="169506" y="97320"/>
                  </a:lnTo>
                  <a:lnTo>
                    <a:pt x="165366" y="99860"/>
                  </a:lnTo>
                  <a:lnTo>
                    <a:pt x="163271" y="104940"/>
                  </a:lnTo>
                  <a:lnTo>
                    <a:pt x="156718" y="107480"/>
                  </a:lnTo>
                  <a:lnTo>
                    <a:pt x="151511" y="113830"/>
                  </a:lnTo>
                  <a:lnTo>
                    <a:pt x="143916" y="117640"/>
                  </a:lnTo>
                  <a:lnTo>
                    <a:pt x="141833" y="118910"/>
                  </a:lnTo>
                  <a:lnTo>
                    <a:pt x="141147" y="121450"/>
                  </a:lnTo>
                  <a:lnTo>
                    <a:pt x="141147" y="123990"/>
                  </a:lnTo>
                  <a:lnTo>
                    <a:pt x="138036" y="126530"/>
                  </a:lnTo>
                  <a:lnTo>
                    <a:pt x="135953" y="129070"/>
                  </a:lnTo>
                  <a:lnTo>
                    <a:pt x="135648" y="136690"/>
                  </a:lnTo>
                  <a:lnTo>
                    <a:pt x="135953" y="140500"/>
                  </a:lnTo>
                  <a:lnTo>
                    <a:pt x="136296" y="139230"/>
                  </a:lnTo>
                  <a:lnTo>
                    <a:pt x="137668" y="136690"/>
                  </a:lnTo>
                  <a:lnTo>
                    <a:pt x="140817" y="129070"/>
                  </a:lnTo>
                  <a:lnTo>
                    <a:pt x="144297" y="125260"/>
                  </a:lnTo>
                  <a:lnTo>
                    <a:pt x="149123" y="121450"/>
                  </a:lnTo>
                  <a:lnTo>
                    <a:pt x="153606" y="116370"/>
                  </a:lnTo>
                  <a:lnTo>
                    <a:pt x="155676" y="120180"/>
                  </a:lnTo>
                  <a:lnTo>
                    <a:pt x="159486" y="116370"/>
                  </a:lnTo>
                  <a:lnTo>
                    <a:pt x="165366" y="108750"/>
                  </a:lnTo>
                  <a:lnTo>
                    <a:pt x="172618" y="104940"/>
                  </a:lnTo>
                  <a:lnTo>
                    <a:pt x="176098" y="99860"/>
                  </a:lnTo>
                  <a:lnTo>
                    <a:pt x="178155" y="93510"/>
                  </a:lnTo>
                  <a:lnTo>
                    <a:pt x="179870" y="87160"/>
                  </a:lnTo>
                  <a:close/>
                </a:path>
                <a:path w="375919" h="445769">
                  <a:moveTo>
                    <a:pt x="181952" y="245770"/>
                  </a:moveTo>
                  <a:lnTo>
                    <a:pt x="176415" y="239420"/>
                  </a:lnTo>
                  <a:lnTo>
                    <a:pt x="171221" y="236880"/>
                  </a:lnTo>
                  <a:lnTo>
                    <a:pt x="165366" y="230530"/>
                  </a:lnTo>
                  <a:lnTo>
                    <a:pt x="165696" y="233070"/>
                  </a:lnTo>
                  <a:lnTo>
                    <a:pt x="166357" y="236880"/>
                  </a:lnTo>
                  <a:lnTo>
                    <a:pt x="169849" y="240690"/>
                  </a:lnTo>
                  <a:lnTo>
                    <a:pt x="173304" y="243230"/>
                  </a:lnTo>
                  <a:lnTo>
                    <a:pt x="176758" y="247040"/>
                  </a:lnTo>
                  <a:lnTo>
                    <a:pt x="180200" y="247040"/>
                  </a:lnTo>
                  <a:lnTo>
                    <a:pt x="181952" y="245770"/>
                  </a:lnTo>
                  <a:close/>
                </a:path>
                <a:path w="375919" h="445769">
                  <a:moveTo>
                    <a:pt x="183337" y="341706"/>
                  </a:moveTo>
                  <a:lnTo>
                    <a:pt x="181965" y="341045"/>
                  </a:lnTo>
                  <a:lnTo>
                    <a:pt x="178485" y="343458"/>
                  </a:lnTo>
                  <a:lnTo>
                    <a:pt x="170078" y="346265"/>
                  </a:lnTo>
                  <a:lnTo>
                    <a:pt x="161467" y="348513"/>
                  </a:lnTo>
                  <a:lnTo>
                    <a:pt x="152717" y="350316"/>
                  </a:lnTo>
                  <a:lnTo>
                    <a:pt x="143903" y="351764"/>
                  </a:lnTo>
                  <a:lnTo>
                    <a:pt x="139395" y="353466"/>
                  </a:lnTo>
                  <a:lnTo>
                    <a:pt x="136283" y="356247"/>
                  </a:lnTo>
                  <a:lnTo>
                    <a:pt x="134200" y="360032"/>
                  </a:lnTo>
                  <a:lnTo>
                    <a:pt x="139077" y="357974"/>
                  </a:lnTo>
                  <a:lnTo>
                    <a:pt x="138734" y="367309"/>
                  </a:lnTo>
                  <a:lnTo>
                    <a:pt x="142392" y="357974"/>
                  </a:lnTo>
                  <a:lnTo>
                    <a:pt x="143217" y="355892"/>
                  </a:lnTo>
                  <a:lnTo>
                    <a:pt x="142201" y="371830"/>
                  </a:lnTo>
                  <a:lnTo>
                    <a:pt x="144602" y="367652"/>
                  </a:lnTo>
                  <a:lnTo>
                    <a:pt x="146329" y="362839"/>
                  </a:lnTo>
                  <a:lnTo>
                    <a:pt x="148043" y="356247"/>
                  </a:lnTo>
                  <a:lnTo>
                    <a:pt x="148577" y="355892"/>
                  </a:lnTo>
                  <a:lnTo>
                    <a:pt x="149098" y="355549"/>
                  </a:lnTo>
                  <a:lnTo>
                    <a:pt x="148386" y="367652"/>
                  </a:lnTo>
                  <a:lnTo>
                    <a:pt x="146329" y="373189"/>
                  </a:lnTo>
                  <a:lnTo>
                    <a:pt x="145656" y="375970"/>
                  </a:lnTo>
                  <a:lnTo>
                    <a:pt x="147701" y="375970"/>
                  </a:lnTo>
                  <a:lnTo>
                    <a:pt x="153657" y="355549"/>
                  </a:lnTo>
                  <a:lnTo>
                    <a:pt x="153962" y="354520"/>
                  </a:lnTo>
                  <a:lnTo>
                    <a:pt x="154622" y="354520"/>
                  </a:lnTo>
                  <a:lnTo>
                    <a:pt x="154406" y="361099"/>
                  </a:lnTo>
                  <a:lnTo>
                    <a:pt x="152958" y="367220"/>
                  </a:lnTo>
                  <a:lnTo>
                    <a:pt x="152069" y="371830"/>
                  </a:lnTo>
                  <a:lnTo>
                    <a:pt x="151980" y="373189"/>
                  </a:lnTo>
                  <a:lnTo>
                    <a:pt x="152895" y="377342"/>
                  </a:lnTo>
                  <a:lnTo>
                    <a:pt x="155981" y="370776"/>
                  </a:lnTo>
                  <a:lnTo>
                    <a:pt x="157416" y="362115"/>
                  </a:lnTo>
                  <a:lnTo>
                    <a:pt x="158280" y="354520"/>
                  </a:lnTo>
                  <a:lnTo>
                    <a:pt x="158445" y="353123"/>
                  </a:lnTo>
                  <a:lnTo>
                    <a:pt x="159461" y="353809"/>
                  </a:lnTo>
                  <a:lnTo>
                    <a:pt x="159588" y="355549"/>
                  </a:lnTo>
                  <a:lnTo>
                    <a:pt x="159689" y="362839"/>
                  </a:lnTo>
                  <a:lnTo>
                    <a:pt x="159575" y="365239"/>
                  </a:lnTo>
                  <a:lnTo>
                    <a:pt x="158686" y="371398"/>
                  </a:lnTo>
                  <a:lnTo>
                    <a:pt x="156692" y="379082"/>
                  </a:lnTo>
                  <a:lnTo>
                    <a:pt x="159219" y="376288"/>
                  </a:lnTo>
                  <a:lnTo>
                    <a:pt x="161582" y="371182"/>
                  </a:lnTo>
                  <a:lnTo>
                    <a:pt x="163766" y="363283"/>
                  </a:lnTo>
                  <a:lnTo>
                    <a:pt x="165544" y="353123"/>
                  </a:lnTo>
                  <a:lnTo>
                    <a:pt x="165722" y="352107"/>
                  </a:lnTo>
                  <a:lnTo>
                    <a:pt x="166712" y="351053"/>
                  </a:lnTo>
                  <a:lnTo>
                    <a:pt x="167436" y="351409"/>
                  </a:lnTo>
                  <a:lnTo>
                    <a:pt x="167360" y="354520"/>
                  </a:lnTo>
                  <a:lnTo>
                    <a:pt x="166382" y="368350"/>
                  </a:lnTo>
                  <a:lnTo>
                    <a:pt x="170205" y="351409"/>
                  </a:lnTo>
                  <a:lnTo>
                    <a:pt x="171919" y="351409"/>
                  </a:lnTo>
                  <a:lnTo>
                    <a:pt x="171221" y="368693"/>
                  </a:lnTo>
                  <a:lnTo>
                    <a:pt x="173659" y="365950"/>
                  </a:lnTo>
                  <a:lnTo>
                    <a:pt x="175031" y="359003"/>
                  </a:lnTo>
                  <a:lnTo>
                    <a:pt x="175882" y="351409"/>
                  </a:lnTo>
                  <a:lnTo>
                    <a:pt x="175933" y="351053"/>
                  </a:lnTo>
                  <a:lnTo>
                    <a:pt x="176085" y="349694"/>
                  </a:lnTo>
                  <a:lnTo>
                    <a:pt x="177482" y="349326"/>
                  </a:lnTo>
                  <a:lnTo>
                    <a:pt x="177482" y="368033"/>
                  </a:lnTo>
                  <a:lnTo>
                    <a:pt x="180568" y="365239"/>
                  </a:lnTo>
                  <a:lnTo>
                    <a:pt x="181965" y="356247"/>
                  </a:lnTo>
                  <a:lnTo>
                    <a:pt x="182613" y="349326"/>
                  </a:lnTo>
                  <a:lnTo>
                    <a:pt x="183337" y="341706"/>
                  </a:lnTo>
                  <a:close/>
                </a:path>
                <a:path w="375919" h="445769">
                  <a:moveTo>
                    <a:pt x="183997" y="331000"/>
                  </a:moveTo>
                  <a:lnTo>
                    <a:pt x="183959" y="329933"/>
                  </a:lnTo>
                  <a:lnTo>
                    <a:pt x="183680" y="327888"/>
                  </a:lnTo>
                  <a:lnTo>
                    <a:pt x="179197" y="323380"/>
                  </a:lnTo>
                  <a:lnTo>
                    <a:pt x="176758" y="324065"/>
                  </a:lnTo>
                  <a:lnTo>
                    <a:pt x="178130" y="325831"/>
                  </a:lnTo>
                  <a:lnTo>
                    <a:pt x="180568" y="329933"/>
                  </a:lnTo>
                  <a:lnTo>
                    <a:pt x="180213" y="333387"/>
                  </a:lnTo>
                  <a:lnTo>
                    <a:pt x="180530" y="336194"/>
                  </a:lnTo>
                  <a:lnTo>
                    <a:pt x="180568" y="338975"/>
                  </a:lnTo>
                  <a:lnTo>
                    <a:pt x="183337" y="336537"/>
                  </a:lnTo>
                  <a:lnTo>
                    <a:pt x="183642" y="333387"/>
                  </a:lnTo>
                  <a:lnTo>
                    <a:pt x="183997" y="331000"/>
                  </a:lnTo>
                  <a:close/>
                </a:path>
                <a:path w="375919" h="445769">
                  <a:moveTo>
                    <a:pt x="185051" y="362115"/>
                  </a:moveTo>
                  <a:lnTo>
                    <a:pt x="184734" y="361099"/>
                  </a:lnTo>
                  <a:lnTo>
                    <a:pt x="184048" y="361099"/>
                  </a:lnTo>
                  <a:lnTo>
                    <a:pt x="183680" y="362115"/>
                  </a:lnTo>
                  <a:lnTo>
                    <a:pt x="183794" y="365239"/>
                  </a:lnTo>
                  <a:lnTo>
                    <a:pt x="184048" y="365950"/>
                  </a:lnTo>
                  <a:lnTo>
                    <a:pt x="184734" y="365950"/>
                  </a:lnTo>
                  <a:lnTo>
                    <a:pt x="184937" y="365239"/>
                  </a:lnTo>
                  <a:lnTo>
                    <a:pt x="185051" y="362115"/>
                  </a:lnTo>
                  <a:close/>
                </a:path>
                <a:path w="375919" h="445769">
                  <a:moveTo>
                    <a:pt x="187134" y="356247"/>
                  </a:moveTo>
                  <a:lnTo>
                    <a:pt x="186778" y="355892"/>
                  </a:lnTo>
                  <a:lnTo>
                    <a:pt x="185407" y="355892"/>
                  </a:lnTo>
                  <a:lnTo>
                    <a:pt x="184734" y="356247"/>
                  </a:lnTo>
                  <a:lnTo>
                    <a:pt x="184734" y="357974"/>
                  </a:lnTo>
                  <a:lnTo>
                    <a:pt x="185407" y="358660"/>
                  </a:lnTo>
                  <a:lnTo>
                    <a:pt x="186778" y="358660"/>
                  </a:lnTo>
                  <a:lnTo>
                    <a:pt x="187134" y="357974"/>
                  </a:lnTo>
                  <a:lnTo>
                    <a:pt x="187134" y="356247"/>
                  </a:lnTo>
                  <a:close/>
                </a:path>
                <a:path w="375919" h="445769">
                  <a:moveTo>
                    <a:pt x="188163" y="339648"/>
                  </a:moveTo>
                  <a:lnTo>
                    <a:pt x="187502" y="336194"/>
                  </a:lnTo>
                  <a:lnTo>
                    <a:pt x="186778" y="334797"/>
                  </a:lnTo>
                  <a:lnTo>
                    <a:pt x="185762" y="334797"/>
                  </a:lnTo>
                  <a:lnTo>
                    <a:pt x="185407" y="335140"/>
                  </a:lnTo>
                  <a:lnTo>
                    <a:pt x="185191" y="336194"/>
                  </a:lnTo>
                  <a:lnTo>
                    <a:pt x="185115" y="337223"/>
                  </a:lnTo>
                  <a:lnTo>
                    <a:pt x="185762" y="340334"/>
                  </a:lnTo>
                  <a:lnTo>
                    <a:pt x="186778" y="341706"/>
                  </a:lnTo>
                  <a:lnTo>
                    <a:pt x="187134" y="341388"/>
                  </a:lnTo>
                  <a:lnTo>
                    <a:pt x="188163" y="341388"/>
                  </a:lnTo>
                  <a:lnTo>
                    <a:pt x="188163" y="339648"/>
                  </a:lnTo>
                  <a:close/>
                </a:path>
                <a:path w="375919" h="445769">
                  <a:moveTo>
                    <a:pt x="188861" y="245770"/>
                  </a:moveTo>
                  <a:lnTo>
                    <a:pt x="183007" y="239420"/>
                  </a:lnTo>
                  <a:lnTo>
                    <a:pt x="171551" y="225450"/>
                  </a:lnTo>
                  <a:lnTo>
                    <a:pt x="165696" y="219100"/>
                  </a:lnTo>
                  <a:lnTo>
                    <a:pt x="164985" y="221640"/>
                  </a:lnTo>
                  <a:lnTo>
                    <a:pt x="164985" y="227990"/>
                  </a:lnTo>
                  <a:lnTo>
                    <a:pt x="170167" y="233070"/>
                  </a:lnTo>
                  <a:lnTo>
                    <a:pt x="174942" y="236880"/>
                  </a:lnTo>
                  <a:lnTo>
                    <a:pt x="179590" y="241960"/>
                  </a:lnTo>
                  <a:lnTo>
                    <a:pt x="184378" y="245770"/>
                  </a:lnTo>
                  <a:lnTo>
                    <a:pt x="186436" y="247040"/>
                  </a:lnTo>
                  <a:lnTo>
                    <a:pt x="187871" y="247040"/>
                  </a:lnTo>
                  <a:lnTo>
                    <a:pt x="188861" y="245770"/>
                  </a:lnTo>
                  <a:close/>
                </a:path>
                <a:path w="375919" h="445769">
                  <a:moveTo>
                    <a:pt x="189890" y="344170"/>
                  </a:moveTo>
                  <a:lnTo>
                    <a:pt x="185762" y="343115"/>
                  </a:lnTo>
                  <a:lnTo>
                    <a:pt x="185470" y="346252"/>
                  </a:lnTo>
                  <a:lnTo>
                    <a:pt x="185051" y="352818"/>
                  </a:lnTo>
                  <a:lnTo>
                    <a:pt x="186067" y="352818"/>
                  </a:lnTo>
                  <a:lnTo>
                    <a:pt x="188163" y="347954"/>
                  </a:lnTo>
                  <a:lnTo>
                    <a:pt x="189890" y="344170"/>
                  </a:lnTo>
                  <a:close/>
                </a:path>
                <a:path w="375919" h="445769">
                  <a:moveTo>
                    <a:pt x="194094" y="54140"/>
                  </a:moveTo>
                  <a:lnTo>
                    <a:pt x="163271" y="84620"/>
                  </a:lnTo>
                  <a:lnTo>
                    <a:pt x="159156" y="85890"/>
                  </a:lnTo>
                  <a:lnTo>
                    <a:pt x="153987" y="92240"/>
                  </a:lnTo>
                  <a:lnTo>
                    <a:pt x="146799" y="99860"/>
                  </a:lnTo>
                  <a:lnTo>
                    <a:pt x="136639" y="107480"/>
                  </a:lnTo>
                  <a:lnTo>
                    <a:pt x="132842" y="111290"/>
                  </a:lnTo>
                  <a:lnTo>
                    <a:pt x="130251" y="116370"/>
                  </a:lnTo>
                  <a:lnTo>
                    <a:pt x="128955" y="122720"/>
                  </a:lnTo>
                  <a:lnTo>
                    <a:pt x="129006" y="131610"/>
                  </a:lnTo>
                  <a:lnTo>
                    <a:pt x="130441" y="134150"/>
                  </a:lnTo>
                  <a:lnTo>
                    <a:pt x="131470" y="134150"/>
                  </a:lnTo>
                  <a:lnTo>
                    <a:pt x="132842" y="131610"/>
                  </a:lnTo>
                  <a:lnTo>
                    <a:pt x="133553" y="122720"/>
                  </a:lnTo>
                  <a:lnTo>
                    <a:pt x="133896" y="116370"/>
                  </a:lnTo>
                  <a:lnTo>
                    <a:pt x="139750" y="117640"/>
                  </a:lnTo>
                  <a:lnTo>
                    <a:pt x="140449" y="116370"/>
                  </a:lnTo>
                  <a:lnTo>
                    <a:pt x="143243" y="111290"/>
                  </a:lnTo>
                  <a:lnTo>
                    <a:pt x="145859" y="113830"/>
                  </a:lnTo>
                  <a:lnTo>
                    <a:pt x="150025" y="111290"/>
                  </a:lnTo>
                  <a:lnTo>
                    <a:pt x="154762" y="107480"/>
                  </a:lnTo>
                  <a:lnTo>
                    <a:pt x="159131" y="103670"/>
                  </a:lnTo>
                  <a:lnTo>
                    <a:pt x="161201" y="101130"/>
                  </a:lnTo>
                  <a:lnTo>
                    <a:pt x="160883" y="99860"/>
                  </a:lnTo>
                  <a:lnTo>
                    <a:pt x="151511" y="103670"/>
                  </a:lnTo>
                  <a:lnTo>
                    <a:pt x="153974" y="99860"/>
                  </a:lnTo>
                  <a:lnTo>
                    <a:pt x="157048" y="97320"/>
                  </a:lnTo>
                  <a:lnTo>
                    <a:pt x="161201" y="97320"/>
                  </a:lnTo>
                  <a:lnTo>
                    <a:pt x="168122" y="90970"/>
                  </a:lnTo>
                  <a:lnTo>
                    <a:pt x="175336" y="82080"/>
                  </a:lnTo>
                  <a:lnTo>
                    <a:pt x="182753" y="71920"/>
                  </a:lnTo>
                  <a:lnTo>
                    <a:pt x="190258" y="61760"/>
                  </a:lnTo>
                  <a:lnTo>
                    <a:pt x="194094" y="54140"/>
                  </a:lnTo>
                  <a:close/>
                </a:path>
                <a:path w="375919" h="445769">
                  <a:moveTo>
                    <a:pt x="195110" y="42710"/>
                  </a:moveTo>
                  <a:lnTo>
                    <a:pt x="193713" y="41440"/>
                  </a:lnTo>
                  <a:lnTo>
                    <a:pt x="190601" y="41440"/>
                  </a:lnTo>
                  <a:lnTo>
                    <a:pt x="183616" y="43980"/>
                  </a:lnTo>
                  <a:lnTo>
                    <a:pt x="176682" y="49060"/>
                  </a:lnTo>
                  <a:lnTo>
                    <a:pt x="169887" y="55410"/>
                  </a:lnTo>
                  <a:lnTo>
                    <a:pt x="163271" y="65570"/>
                  </a:lnTo>
                  <a:lnTo>
                    <a:pt x="161531" y="66840"/>
                  </a:lnTo>
                  <a:lnTo>
                    <a:pt x="160883" y="66840"/>
                  </a:lnTo>
                  <a:lnTo>
                    <a:pt x="161201" y="64300"/>
                  </a:lnTo>
                  <a:lnTo>
                    <a:pt x="161912" y="61760"/>
                  </a:lnTo>
                  <a:lnTo>
                    <a:pt x="159131" y="61760"/>
                  </a:lnTo>
                  <a:lnTo>
                    <a:pt x="158800" y="64300"/>
                  </a:lnTo>
                  <a:lnTo>
                    <a:pt x="158076" y="68110"/>
                  </a:lnTo>
                  <a:lnTo>
                    <a:pt x="155994" y="68110"/>
                  </a:lnTo>
                  <a:lnTo>
                    <a:pt x="152514" y="71920"/>
                  </a:lnTo>
                  <a:lnTo>
                    <a:pt x="148221" y="78270"/>
                  </a:lnTo>
                  <a:lnTo>
                    <a:pt x="143840" y="87160"/>
                  </a:lnTo>
                  <a:lnTo>
                    <a:pt x="140131" y="97320"/>
                  </a:lnTo>
                  <a:lnTo>
                    <a:pt x="139407" y="102400"/>
                  </a:lnTo>
                  <a:lnTo>
                    <a:pt x="140817" y="103670"/>
                  </a:lnTo>
                  <a:lnTo>
                    <a:pt x="144297" y="99860"/>
                  </a:lnTo>
                  <a:lnTo>
                    <a:pt x="149796" y="94780"/>
                  </a:lnTo>
                  <a:lnTo>
                    <a:pt x="152565" y="90970"/>
                  </a:lnTo>
                  <a:lnTo>
                    <a:pt x="150850" y="88430"/>
                  </a:lnTo>
                  <a:lnTo>
                    <a:pt x="158457" y="78270"/>
                  </a:lnTo>
                  <a:lnTo>
                    <a:pt x="163614" y="78270"/>
                  </a:lnTo>
                  <a:lnTo>
                    <a:pt x="166738" y="75730"/>
                  </a:lnTo>
                  <a:lnTo>
                    <a:pt x="166738" y="70650"/>
                  </a:lnTo>
                  <a:lnTo>
                    <a:pt x="170180" y="68110"/>
                  </a:lnTo>
                  <a:lnTo>
                    <a:pt x="170878" y="66840"/>
                  </a:lnTo>
                  <a:lnTo>
                    <a:pt x="171589" y="65570"/>
                  </a:lnTo>
                  <a:lnTo>
                    <a:pt x="170903" y="63030"/>
                  </a:lnTo>
                  <a:lnTo>
                    <a:pt x="176136" y="56680"/>
                  </a:lnTo>
                  <a:lnTo>
                    <a:pt x="181508" y="51600"/>
                  </a:lnTo>
                  <a:lnTo>
                    <a:pt x="187032" y="47790"/>
                  </a:lnTo>
                  <a:lnTo>
                    <a:pt x="192684" y="45250"/>
                  </a:lnTo>
                  <a:lnTo>
                    <a:pt x="195110" y="42710"/>
                  </a:lnTo>
                  <a:close/>
                </a:path>
                <a:path w="375919" h="445769">
                  <a:moveTo>
                    <a:pt x="197535" y="46520"/>
                  </a:moveTo>
                  <a:lnTo>
                    <a:pt x="190982" y="49060"/>
                  </a:lnTo>
                  <a:lnTo>
                    <a:pt x="185432" y="51600"/>
                  </a:lnTo>
                  <a:lnTo>
                    <a:pt x="179552" y="55410"/>
                  </a:lnTo>
                  <a:lnTo>
                    <a:pt x="174701" y="61760"/>
                  </a:lnTo>
                  <a:lnTo>
                    <a:pt x="171932" y="64300"/>
                  </a:lnTo>
                  <a:lnTo>
                    <a:pt x="174345" y="66840"/>
                  </a:lnTo>
                  <a:lnTo>
                    <a:pt x="176415" y="64300"/>
                  </a:lnTo>
                  <a:lnTo>
                    <a:pt x="184404" y="54140"/>
                  </a:lnTo>
                  <a:lnTo>
                    <a:pt x="189230" y="51600"/>
                  </a:lnTo>
                  <a:lnTo>
                    <a:pt x="197192" y="51600"/>
                  </a:lnTo>
                  <a:lnTo>
                    <a:pt x="197535" y="46520"/>
                  </a:lnTo>
                  <a:close/>
                </a:path>
                <a:path w="375919" h="445769">
                  <a:moveTo>
                    <a:pt x="199250" y="247040"/>
                  </a:moveTo>
                  <a:lnTo>
                    <a:pt x="192100" y="238150"/>
                  </a:lnTo>
                  <a:lnTo>
                    <a:pt x="184378" y="229260"/>
                  </a:lnTo>
                  <a:lnTo>
                    <a:pt x="176390" y="220370"/>
                  </a:lnTo>
                  <a:lnTo>
                    <a:pt x="168478" y="210210"/>
                  </a:lnTo>
                  <a:lnTo>
                    <a:pt x="167767" y="211480"/>
                  </a:lnTo>
                  <a:lnTo>
                    <a:pt x="167449" y="212750"/>
                  </a:lnTo>
                  <a:lnTo>
                    <a:pt x="166357" y="215290"/>
                  </a:lnTo>
                  <a:lnTo>
                    <a:pt x="166357" y="216560"/>
                  </a:lnTo>
                  <a:lnTo>
                    <a:pt x="186486" y="239420"/>
                  </a:lnTo>
                  <a:lnTo>
                    <a:pt x="193370" y="247040"/>
                  </a:lnTo>
                  <a:lnTo>
                    <a:pt x="196138" y="248310"/>
                  </a:lnTo>
                  <a:lnTo>
                    <a:pt x="198196" y="248310"/>
                  </a:lnTo>
                  <a:lnTo>
                    <a:pt x="199250" y="247040"/>
                  </a:lnTo>
                  <a:close/>
                </a:path>
                <a:path w="375919" h="445769">
                  <a:moveTo>
                    <a:pt x="207568" y="28740"/>
                  </a:moveTo>
                  <a:lnTo>
                    <a:pt x="201371" y="27470"/>
                  </a:lnTo>
                  <a:lnTo>
                    <a:pt x="194068" y="27470"/>
                  </a:lnTo>
                  <a:lnTo>
                    <a:pt x="187286" y="28740"/>
                  </a:lnTo>
                  <a:lnTo>
                    <a:pt x="180949" y="30010"/>
                  </a:lnTo>
                  <a:lnTo>
                    <a:pt x="175044" y="33820"/>
                  </a:lnTo>
                  <a:lnTo>
                    <a:pt x="172961" y="35090"/>
                  </a:lnTo>
                  <a:lnTo>
                    <a:pt x="172275" y="36360"/>
                  </a:lnTo>
                  <a:lnTo>
                    <a:pt x="182740" y="32550"/>
                  </a:lnTo>
                  <a:lnTo>
                    <a:pt x="189776" y="31280"/>
                  </a:lnTo>
                  <a:lnTo>
                    <a:pt x="204114" y="31280"/>
                  </a:lnTo>
                  <a:lnTo>
                    <a:pt x="207568" y="32550"/>
                  </a:lnTo>
                  <a:lnTo>
                    <a:pt x="207568" y="31280"/>
                  </a:lnTo>
                  <a:lnTo>
                    <a:pt x="207568" y="28740"/>
                  </a:lnTo>
                  <a:close/>
                </a:path>
                <a:path w="375919" h="445769">
                  <a:moveTo>
                    <a:pt x="208584" y="248310"/>
                  </a:moveTo>
                  <a:lnTo>
                    <a:pt x="207213" y="247040"/>
                  </a:lnTo>
                  <a:lnTo>
                    <a:pt x="198907" y="236880"/>
                  </a:lnTo>
                  <a:lnTo>
                    <a:pt x="197535" y="235610"/>
                  </a:lnTo>
                  <a:lnTo>
                    <a:pt x="190627" y="226720"/>
                  </a:lnTo>
                  <a:lnTo>
                    <a:pt x="184378" y="219100"/>
                  </a:lnTo>
                  <a:lnTo>
                    <a:pt x="177863" y="211480"/>
                  </a:lnTo>
                  <a:lnTo>
                    <a:pt x="170180" y="202590"/>
                  </a:lnTo>
                  <a:lnTo>
                    <a:pt x="169849" y="203860"/>
                  </a:lnTo>
                  <a:lnTo>
                    <a:pt x="169468" y="206400"/>
                  </a:lnTo>
                  <a:lnTo>
                    <a:pt x="168821" y="207670"/>
                  </a:lnTo>
                  <a:lnTo>
                    <a:pt x="194678" y="238150"/>
                  </a:lnTo>
                  <a:lnTo>
                    <a:pt x="203733" y="248310"/>
                  </a:lnTo>
                  <a:lnTo>
                    <a:pt x="205473" y="249580"/>
                  </a:lnTo>
                  <a:lnTo>
                    <a:pt x="207213" y="249580"/>
                  </a:lnTo>
                  <a:lnTo>
                    <a:pt x="208584" y="248310"/>
                  </a:lnTo>
                  <a:close/>
                </a:path>
                <a:path w="375919" h="445769">
                  <a:moveTo>
                    <a:pt x="208584" y="32550"/>
                  </a:moveTo>
                  <a:lnTo>
                    <a:pt x="207568" y="32550"/>
                  </a:lnTo>
                  <a:lnTo>
                    <a:pt x="204457" y="32550"/>
                  </a:lnTo>
                  <a:lnTo>
                    <a:pt x="191084" y="33820"/>
                  </a:lnTo>
                  <a:lnTo>
                    <a:pt x="180759" y="36360"/>
                  </a:lnTo>
                  <a:lnTo>
                    <a:pt x="173037" y="40170"/>
                  </a:lnTo>
                  <a:lnTo>
                    <a:pt x="167449" y="43980"/>
                  </a:lnTo>
                  <a:lnTo>
                    <a:pt x="166395" y="47790"/>
                  </a:lnTo>
                  <a:lnTo>
                    <a:pt x="167754" y="47790"/>
                  </a:lnTo>
                  <a:lnTo>
                    <a:pt x="176415" y="38900"/>
                  </a:lnTo>
                  <a:lnTo>
                    <a:pt x="182333" y="37630"/>
                  </a:lnTo>
                  <a:lnTo>
                    <a:pt x="187147" y="38900"/>
                  </a:lnTo>
                  <a:lnTo>
                    <a:pt x="186817" y="38900"/>
                  </a:lnTo>
                  <a:lnTo>
                    <a:pt x="180403" y="40170"/>
                  </a:lnTo>
                  <a:lnTo>
                    <a:pt x="174218" y="43980"/>
                  </a:lnTo>
                  <a:lnTo>
                    <a:pt x="168363" y="50330"/>
                  </a:lnTo>
                  <a:lnTo>
                    <a:pt x="162941" y="59220"/>
                  </a:lnTo>
                  <a:lnTo>
                    <a:pt x="161912" y="61760"/>
                  </a:lnTo>
                  <a:lnTo>
                    <a:pt x="162255" y="61760"/>
                  </a:lnTo>
                  <a:lnTo>
                    <a:pt x="164325" y="60490"/>
                  </a:lnTo>
                  <a:lnTo>
                    <a:pt x="168605" y="54140"/>
                  </a:lnTo>
                  <a:lnTo>
                    <a:pt x="173139" y="49060"/>
                  </a:lnTo>
                  <a:lnTo>
                    <a:pt x="177939" y="45250"/>
                  </a:lnTo>
                  <a:lnTo>
                    <a:pt x="182981" y="42710"/>
                  </a:lnTo>
                  <a:lnTo>
                    <a:pt x="186461" y="40170"/>
                  </a:lnTo>
                  <a:lnTo>
                    <a:pt x="190601" y="40170"/>
                  </a:lnTo>
                  <a:lnTo>
                    <a:pt x="194398" y="38900"/>
                  </a:lnTo>
                  <a:lnTo>
                    <a:pt x="197535" y="37630"/>
                  </a:lnTo>
                  <a:lnTo>
                    <a:pt x="201002" y="36360"/>
                  </a:lnTo>
                  <a:lnTo>
                    <a:pt x="207873" y="37630"/>
                  </a:lnTo>
                  <a:lnTo>
                    <a:pt x="208051" y="36360"/>
                  </a:lnTo>
                  <a:lnTo>
                    <a:pt x="208584" y="32550"/>
                  </a:lnTo>
                  <a:close/>
                </a:path>
                <a:path w="375919" h="445769">
                  <a:moveTo>
                    <a:pt x="218948" y="250850"/>
                  </a:moveTo>
                  <a:lnTo>
                    <a:pt x="216204" y="248310"/>
                  </a:lnTo>
                  <a:lnTo>
                    <a:pt x="214477" y="245770"/>
                  </a:lnTo>
                  <a:lnTo>
                    <a:pt x="212750" y="243230"/>
                  </a:lnTo>
                  <a:lnTo>
                    <a:pt x="192493" y="219100"/>
                  </a:lnTo>
                  <a:lnTo>
                    <a:pt x="181698" y="205130"/>
                  </a:lnTo>
                  <a:lnTo>
                    <a:pt x="172275" y="193700"/>
                  </a:lnTo>
                  <a:lnTo>
                    <a:pt x="171932" y="196240"/>
                  </a:lnTo>
                  <a:lnTo>
                    <a:pt x="171221" y="198780"/>
                  </a:lnTo>
                  <a:lnTo>
                    <a:pt x="170903" y="200050"/>
                  </a:lnTo>
                  <a:lnTo>
                    <a:pt x="178993" y="210210"/>
                  </a:lnTo>
                  <a:lnTo>
                    <a:pt x="185724" y="217830"/>
                  </a:lnTo>
                  <a:lnTo>
                    <a:pt x="192646" y="226720"/>
                  </a:lnTo>
                  <a:lnTo>
                    <a:pt x="201333" y="236880"/>
                  </a:lnTo>
                  <a:lnTo>
                    <a:pt x="202717" y="238150"/>
                  </a:lnTo>
                  <a:lnTo>
                    <a:pt x="209956" y="245770"/>
                  </a:lnTo>
                  <a:lnTo>
                    <a:pt x="211366" y="247040"/>
                  </a:lnTo>
                  <a:lnTo>
                    <a:pt x="213067" y="250850"/>
                  </a:lnTo>
                  <a:lnTo>
                    <a:pt x="218948" y="250850"/>
                  </a:lnTo>
                  <a:close/>
                </a:path>
                <a:path w="375919" h="445769">
                  <a:moveTo>
                    <a:pt x="223799" y="16040"/>
                  </a:moveTo>
                  <a:lnTo>
                    <a:pt x="217601" y="14770"/>
                  </a:lnTo>
                  <a:lnTo>
                    <a:pt x="198716" y="14770"/>
                  </a:lnTo>
                  <a:lnTo>
                    <a:pt x="163106" y="37630"/>
                  </a:lnTo>
                  <a:lnTo>
                    <a:pt x="156718" y="59220"/>
                  </a:lnTo>
                  <a:lnTo>
                    <a:pt x="157429" y="61760"/>
                  </a:lnTo>
                  <a:lnTo>
                    <a:pt x="160540" y="57950"/>
                  </a:lnTo>
                  <a:lnTo>
                    <a:pt x="165023" y="51600"/>
                  </a:lnTo>
                  <a:lnTo>
                    <a:pt x="162255" y="50330"/>
                  </a:lnTo>
                  <a:lnTo>
                    <a:pt x="162941" y="49060"/>
                  </a:lnTo>
                  <a:lnTo>
                    <a:pt x="163995" y="46520"/>
                  </a:lnTo>
                  <a:lnTo>
                    <a:pt x="166077" y="43980"/>
                  </a:lnTo>
                  <a:lnTo>
                    <a:pt x="166077" y="42710"/>
                  </a:lnTo>
                  <a:lnTo>
                    <a:pt x="167754" y="41440"/>
                  </a:lnTo>
                  <a:lnTo>
                    <a:pt x="169849" y="40170"/>
                  </a:lnTo>
                  <a:lnTo>
                    <a:pt x="171221" y="37630"/>
                  </a:lnTo>
                  <a:lnTo>
                    <a:pt x="168808" y="37630"/>
                  </a:lnTo>
                  <a:lnTo>
                    <a:pt x="175348" y="31280"/>
                  </a:lnTo>
                  <a:lnTo>
                    <a:pt x="182880" y="27470"/>
                  </a:lnTo>
                  <a:lnTo>
                    <a:pt x="191249" y="26200"/>
                  </a:lnTo>
                  <a:lnTo>
                    <a:pt x="200291" y="24930"/>
                  </a:lnTo>
                  <a:lnTo>
                    <a:pt x="209956" y="26200"/>
                  </a:lnTo>
                  <a:lnTo>
                    <a:pt x="211696" y="27470"/>
                  </a:lnTo>
                  <a:lnTo>
                    <a:pt x="213436" y="26200"/>
                  </a:lnTo>
                  <a:lnTo>
                    <a:pt x="215493" y="24930"/>
                  </a:lnTo>
                  <a:lnTo>
                    <a:pt x="215861" y="23660"/>
                  </a:lnTo>
                  <a:lnTo>
                    <a:pt x="214134" y="23660"/>
                  </a:lnTo>
                  <a:lnTo>
                    <a:pt x="205828" y="22390"/>
                  </a:lnTo>
                  <a:lnTo>
                    <a:pt x="197573" y="22390"/>
                  </a:lnTo>
                  <a:lnTo>
                    <a:pt x="181267" y="24930"/>
                  </a:lnTo>
                  <a:lnTo>
                    <a:pt x="187909" y="22390"/>
                  </a:lnTo>
                  <a:lnTo>
                    <a:pt x="195973" y="21120"/>
                  </a:lnTo>
                  <a:lnTo>
                    <a:pt x="205600" y="19850"/>
                  </a:lnTo>
                  <a:lnTo>
                    <a:pt x="216890" y="19850"/>
                  </a:lnTo>
                  <a:lnTo>
                    <a:pt x="223456" y="21120"/>
                  </a:lnTo>
                  <a:lnTo>
                    <a:pt x="223545" y="19850"/>
                  </a:lnTo>
                  <a:lnTo>
                    <a:pt x="223799" y="16040"/>
                  </a:lnTo>
                  <a:close/>
                </a:path>
                <a:path w="375919" h="445769">
                  <a:moveTo>
                    <a:pt x="225513" y="249580"/>
                  </a:moveTo>
                  <a:lnTo>
                    <a:pt x="222059" y="245770"/>
                  </a:lnTo>
                  <a:lnTo>
                    <a:pt x="222440" y="247040"/>
                  </a:lnTo>
                  <a:lnTo>
                    <a:pt x="216204" y="239420"/>
                  </a:lnTo>
                  <a:lnTo>
                    <a:pt x="206057" y="226720"/>
                  </a:lnTo>
                  <a:lnTo>
                    <a:pt x="194411" y="212750"/>
                  </a:lnTo>
                  <a:lnTo>
                    <a:pt x="183019" y="198780"/>
                  </a:lnTo>
                  <a:lnTo>
                    <a:pt x="173647" y="186080"/>
                  </a:lnTo>
                  <a:lnTo>
                    <a:pt x="172961" y="189890"/>
                  </a:lnTo>
                  <a:lnTo>
                    <a:pt x="172580" y="192430"/>
                  </a:lnTo>
                  <a:lnTo>
                    <a:pt x="182714" y="203860"/>
                  </a:lnTo>
                  <a:lnTo>
                    <a:pt x="193586" y="216560"/>
                  </a:lnTo>
                  <a:lnTo>
                    <a:pt x="204774" y="230530"/>
                  </a:lnTo>
                  <a:lnTo>
                    <a:pt x="215861" y="243230"/>
                  </a:lnTo>
                  <a:lnTo>
                    <a:pt x="218948" y="247040"/>
                  </a:lnTo>
                  <a:lnTo>
                    <a:pt x="218605" y="247040"/>
                  </a:lnTo>
                  <a:lnTo>
                    <a:pt x="221716" y="250850"/>
                  </a:lnTo>
                  <a:lnTo>
                    <a:pt x="224142" y="250850"/>
                  </a:lnTo>
                  <a:lnTo>
                    <a:pt x="225513" y="252120"/>
                  </a:lnTo>
                  <a:lnTo>
                    <a:pt x="225513" y="249580"/>
                  </a:lnTo>
                  <a:close/>
                </a:path>
                <a:path w="375919" h="445769">
                  <a:moveTo>
                    <a:pt x="242493" y="15557"/>
                  </a:moveTo>
                  <a:lnTo>
                    <a:pt x="241782" y="13474"/>
                  </a:lnTo>
                  <a:lnTo>
                    <a:pt x="241465" y="11417"/>
                  </a:lnTo>
                  <a:lnTo>
                    <a:pt x="239382" y="9334"/>
                  </a:lnTo>
                  <a:lnTo>
                    <a:pt x="236575" y="11417"/>
                  </a:lnTo>
                  <a:lnTo>
                    <a:pt x="238315" y="13843"/>
                  </a:lnTo>
                  <a:lnTo>
                    <a:pt x="240766" y="16243"/>
                  </a:lnTo>
                  <a:lnTo>
                    <a:pt x="242493" y="15557"/>
                  </a:lnTo>
                  <a:close/>
                </a:path>
                <a:path w="375919" h="445769">
                  <a:moveTo>
                    <a:pt x="255993" y="11036"/>
                  </a:moveTo>
                  <a:lnTo>
                    <a:pt x="252514" y="8661"/>
                  </a:lnTo>
                  <a:lnTo>
                    <a:pt x="251333" y="7937"/>
                  </a:lnTo>
                  <a:lnTo>
                    <a:pt x="248500" y="6223"/>
                  </a:lnTo>
                  <a:lnTo>
                    <a:pt x="247497" y="5613"/>
                  </a:lnTo>
                  <a:lnTo>
                    <a:pt x="241325" y="3467"/>
                  </a:lnTo>
                  <a:lnTo>
                    <a:pt x="234315" y="1841"/>
                  </a:lnTo>
                  <a:lnTo>
                    <a:pt x="226555" y="342"/>
                  </a:lnTo>
                  <a:lnTo>
                    <a:pt x="222415" y="0"/>
                  </a:lnTo>
                  <a:lnTo>
                    <a:pt x="220713" y="1739"/>
                  </a:lnTo>
                  <a:lnTo>
                    <a:pt x="223126" y="4826"/>
                  </a:lnTo>
                  <a:lnTo>
                    <a:pt x="227609" y="10706"/>
                  </a:lnTo>
                  <a:lnTo>
                    <a:pt x="228295" y="11760"/>
                  </a:lnTo>
                  <a:lnTo>
                    <a:pt x="229704" y="11760"/>
                  </a:lnTo>
                  <a:lnTo>
                    <a:pt x="229362" y="10363"/>
                  </a:lnTo>
                  <a:lnTo>
                    <a:pt x="226923" y="3467"/>
                  </a:lnTo>
                  <a:lnTo>
                    <a:pt x="230720" y="7594"/>
                  </a:lnTo>
                  <a:lnTo>
                    <a:pt x="234188" y="9004"/>
                  </a:lnTo>
                  <a:lnTo>
                    <a:pt x="236943" y="6223"/>
                  </a:lnTo>
                  <a:lnTo>
                    <a:pt x="241122" y="9664"/>
                  </a:lnTo>
                  <a:lnTo>
                    <a:pt x="243852" y="11036"/>
                  </a:lnTo>
                  <a:lnTo>
                    <a:pt x="243509" y="7937"/>
                  </a:lnTo>
                  <a:lnTo>
                    <a:pt x="250786" y="11760"/>
                  </a:lnTo>
                  <a:lnTo>
                    <a:pt x="253225" y="13474"/>
                  </a:lnTo>
                  <a:lnTo>
                    <a:pt x="255993" y="11036"/>
                  </a:lnTo>
                  <a:close/>
                </a:path>
                <a:path w="375919" h="445769">
                  <a:moveTo>
                    <a:pt x="258064" y="257200"/>
                  </a:moveTo>
                  <a:lnTo>
                    <a:pt x="257746" y="257136"/>
                  </a:lnTo>
                  <a:lnTo>
                    <a:pt x="258064" y="257200"/>
                  </a:lnTo>
                  <a:close/>
                </a:path>
                <a:path w="375919" h="445769">
                  <a:moveTo>
                    <a:pt x="290537" y="355333"/>
                  </a:moveTo>
                  <a:lnTo>
                    <a:pt x="289801" y="354952"/>
                  </a:lnTo>
                  <a:lnTo>
                    <a:pt x="289166" y="354952"/>
                  </a:lnTo>
                  <a:lnTo>
                    <a:pt x="290537" y="355333"/>
                  </a:lnTo>
                  <a:close/>
                </a:path>
                <a:path w="375919" h="445769">
                  <a:moveTo>
                    <a:pt x="295744" y="38366"/>
                  </a:moveTo>
                  <a:lnTo>
                    <a:pt x="287807" y="30797"/>
                  </a:lnTo>
                  <a:lnTo>
                    <a:pt x="287807" y="24892"/>
                  </a:lnTo>
                  <a:lnTo>
                    <a:pt x="285724" y="19697"/>
                  </a:lnTo>
                  <a:lnTo>
                    <a:pt x="282956" y="14490"/>
                  </a:lnTo>
                  <a:lnTo>
                    <a:pt x="288150" y="16954"/>
                  </a:lnTo>
                  <a:lnTo>
                    <a:pt x="286410" y="19697"/>
                  </a:lnTo>
                  <a:lnTo>
                    <a:pt x="288467" y="22834"/>
                  </a:lnTo>
                  <a:lnTo>
                    <a:pt x="292633" y="28003"/>
                  </a:lnTo>
                  <a:lnTo>
                    <a:pt x="295427" y="24549"/>
                  </a:lnTo>
                  <a:lnTo>
                    <a:pt x="292290" y="17297"/>
                  </a:lnTo>
                  <a:lnTo>
                    <a:pt x="287439" y="11760"/>
                  </a:lnTo>
                  <a:lnTo>
                    <a:pt x="279971" y="9156"/>
                  </a:lnTo>
                  <a:lnTo>
                    <a:pt x="273278" y="9232"/>
                  </a:lnTo>
                  <a:lnTo>
                    <a:pt x="266839" y="10464"/>
                  </a:lnTo>
                  <a:lnTo>
                    <a:pt x="257721" y="11760"/>
                  </a:lnTo>
                  <a:lnTo>
                    <a:pt x="256324" y="14490"/>
                  </a:lnTo>
                  <a:lnTo>
                    <a:pt x="259803" y="16586"/>
                  </a:lnTo>
                  <a:lnTo>
                    <a:pt x="256654" y="17297"/>
                  </a:lnTo>
                  <a:lnTo>
                    <a:pt x="259092" y="18313"/>
                  </a:lnTo>
                  <a:lnTo>
                    <a:pt x="260146" y="19011"/>
                  </a:lnTo>
                  <a:lnTo>
                    <a:pt x="262915" y="20751"/>
                  </a:lnTo>
                  <a:lnTo>
                    <a:pt x="265658" y="20027"/>
                  </a:lnTo>
                  <a:lnTo>
                    <a:pt x="268084" y="19697"/>
                  </a:lnTo>
                  <a:lnTo>
                    <a:pt x="271868" y="19354"/>
                  </a:lnTo>
                  <a:lnTo>
                    <a:pt x="274650" y="19697"/>
                  </a:lnTo>
                  <a:lnTo>
                    <a:pt x="274967" y="22123"/>
                  </a:lnTo>
                  <a:lnTo>
                    <a:pt x="276047" y="26631"/>
                  </a:lnTo>
                  <a:lnTo>
                    <a:pt x="276047" y="30086"/>
                  </a:lnTo>
                  <a:lnTo>
                    <a:pt x="277075" y="30797"/>
                  </a:lnTo>
                  <a:lnTo>
                    <a:pt x="278777" y="28003"/>
                  </a:lnTo>
                  <a:lnTo>
                    <a:pt x="279844" y="24549"/>
                  </a:lnTo>
                  <a:lnTo>
                    <a:pt x="279501" y="20751"/>
                  </a:lnTo>
                  <a:lnTo>
                    <a:pt x="277075" y="17297"/>
                  </a:lnTo>
                  <a:lnTo>
                    <a:pt x="275323" y="15214"/>
                  </a:lnTo>
                  <a:lnTo>
                    <a:pt x="270129" y="14871"/>
                  </a:lnTo>
                  <a:lnTo>
                    <a:pt x="262547" y="15214"/>
                  </a:lnTo>
                  <a:lnTo>
                    <a:pt x="267030" y="14871"/>
                  </a:lnTo>
                  <a:lnTo>
                    <a:pt x="272567" y="13119"/>
                  </a:lnTo>
                  <a:lnTo>
                    <a:pt x="278472" y="15214"/>
                  </a:lnTo>
                  <a:lnTo>
                    <a:pt x="279844" y="15557"/>
                  </a:lnTo>
                  <a:lnTo>
                    <a:pt x="280517" y="20027"/>
                  </a:lnTo>
                  <a:lnTo>
                    <a:pt x="281216" y="22491"/>
                  </a:lnTo>
                  <a:lnTo>
                    <a:pt x="282244" y="28346"/>
                  </a:lnTo>
                  <a:lnTo>
                    <a:pt x="280873" y="33197"/>
                  </a:lnTo>
                  <a:lnTo>
                    <a:pt x="284327" y="33197"/>
                  </a:lnTo>
                  <a:lnTo>
                    <a:pt x="283984" y="28003"/>
                  </a:lnTo>
                  <a:lnTo>
                    <a:pt x="283260" y="21056"/>
                  </a:lnTo>
                  <a:lnTo>
                    <a:pt x="286410" y="35280"/>
                  </a:lnTo>
                  <a:lnTo>
                    <a:pt x="288467" y="40106"/>
                  </a:lnTo>
                  <a:lnTo>
                    <a:pt x="295744" y="38366"/>
                  </a:lnTo>
                  <a:close/>
                </a:path>
                <a:path w="375919" h="445769">
                  <a:moveTo>
                    <a:pt x="300596" y="308216"/>
                  </a:moveTo>
                  <a:lnTo>
                    <a:pt x="277075" y="267703"/>
                  </a:lnTo>
                  <a:lnTo>
                    <a:pt x="273646" y="262877"/>
                  </a:lnTo>
                  <a:lnTo>
                    <a:pt x="269100" y="264655"/>
                  </a:lnTo>
                  <a:lnTo>
                    <a:pt x="270840" y="267449"/>
                  </a:lnTo>
                  <a:lnTo>
                    <a:pt x="277368" y="276212"/>
                  </a:lnTo>
                  <a:lnTo>
                    <a:pt x="283260" y="284721"/>
                  </a:lnTo>
                  <a:lnTo>
                    <a:pt x="289090" y="293992"/>
                  </a:lnTo>
                  <a:lnTo>
                    <a:pt x="294373" y="303771"/>
                  </a:lnTo>
                  <a:lnTo>
                    <a:pt x="297484" y="309994"/>
                  </a:lnTo>
                  <a:lnTo>
                    <a:pt x="300596" y="308216"/>
                  </a:lnTo>
                  <a:close/>
                </a:path>
                <a:path w="375919" h="445769">
                  <a:moveTo>
                    <a:pt x="301650" y="300215"/>
                  </a:moveTo>
                  <a:lnTo>
                    <a:pt x="282613" y="265671"/>
                  </a:lnTo>
                  <a:lnTo>
                    <a:pt x="279146" y="267449"/>
                  </a:lnTo>
                  <a:lnTo>
                    <a:pt x="281571" y="270878"/>
                  </a:lnTo>
                  <a:lnTo>
                    <a:pt x="285902" y="277228"/>
                  </a:lnTo>
                  <a:lnTo>
                    <a:pt x="290118" y="283832"/>
                  </a:lnTo>
                  <a:lnTo>
                    <a:pt x="293928" y="290309"/>
                  </a:lnTo>
                  <a:lnTo>
                    <a:pt x="297484" y="297548"/>
                  </a:lnTo>
                  <a:lnTo>
                    <a:pt x="299199" y="301358"/>
                  </a:lnTo>
                  <a:lnTo>
                    <a:pt x="301650" y="300215"/>
                  </a:lnTo>
                  <a:close/>
                </a:path>
                <a:path w="375919" h="445769">
                  <a:moveTo>
                    <a:pt x="326898" y="128930"/>
                  </a:moveTo>
                  <a:lnTo>
                    <a:pt x="318566" y="120040"/>
                  </a:lnTo>
                  <a:lnTo>
                    <a:pt x="314756" y="116230"/>
                  </a:lnTo>
                  <a:lnTo>
                    <a:pt x="312331" y="121310"/>
                  </a:lnTo>
                  <a:lnTo>
                    <a:pt x="317525" y="126390"/>
                  </a:lnTo>
                  <a:lnTo>
                    <a:pt x="322046" y="130200"/>
                  </a:lnTo>
                  <a:lnTo>
                    <a:pt x="326898" y="128930"/>
                  </a:lnTo>
                  <a:close/>
                </a:path>
                <a:path w="375919" h="445769">
                  <a:moveTo>
                    <a:pt x="342773" y="102260"/>
                  </a:moveTo>
                  <a:lnTo>
                    <a:pt x="341045" y="100990"/>
                  </a:lnTo>
                  <a:lnTo>
                    <a:pt x="339318" y="99720"/>
                  </a:lnTo>
                  <a:lnTo>
                    <a:pt x="331393" y="99720"/>
                  </a:lnTo>
                  <a:lnTo>
                    <a:pt x="331724" y="98450"/>
                  </a:lnTo>
                  <a:lnTo>
                    <a:pt x="336588" y="98450"/>
                  </a:lnTo>
                  <a:lnTo>
                    <a:pt x="334949" y="95910"/>
                  </a:lnTo>
                  <a:lnTo>
                    <a:pt x="334124" y="94640"/>
                  </a:lnTo>
                  <a:lnTo>
                    <a:pt x="328612" y="95910"/>
                  </a:lnTo>
                  <a:lnTo>
                    <a:pt x="327215" y="93370"/>
                  </a:lnTo>
                  <a:lnTo>
                    <a:pt x="323405" y="93370"/>
                  </a:lnTo>
                  <a:lnTo>
                    <a:pt x="323075" y="90830"/>
                  </a:lnTo>
                  <a:lnTo>
                    <a:pt x="316509" y="90830"/>
                  </a:lnTo>
                  <a:lnTo>
                    <a:pt x="315798" y="89560"/>
                  </a:lnTo>
                  <a:lnTo>
                    <a:pt x="320992" y="88290"/>
                  </a:lnTo>
                  <a:lnTo>
                    <a:pt x="322046" y="88290"/>
                  </a:lnTo>
                  <a:lnTo>
                    <a:pt x="321322" y="87020"/>
                  </a:lnTo>
                  <a:lnTo>
                    <a:pt x="320649" y="85750"/>
                  </a:lnTo>
                  <a:lnTo>
                    <a:pt x="315137" y="85750"/>
                  </a:lnTo>
                  <a:lnTo>
                    <a:pt x="314426" y="84480"/>
                  </a:lnTo>
                  <a:lnTo>
                    <a:pt x="318909" y="84480"/>
                  </a:lnTo>
                  <a:lnTo>
                    <a:pt x="319239" y="83210"/>
                  </a:lnTo>
                  <a:lnTo>
                    <a:pt x="318566" y="81940"/>
                  </a:lnTo>
                  <a:lnTo>
                    <a:pt x="316509" y="80670"/>
                  </a:lnTo>
                  <a:lnTo>
                    <a:pt x="307848" y="79400"/>
                  </a:lnTo>
                  <a:lnTo>
                    <a:pt x="307479" y="79400"/>
                  </a:lnTo>
                  <a:lnTo>
                    <a:pt x="314756" y="78130"/>
                  </a:lnTo>
                  <a:lnTo>
                    <a:pt x="316166" y="76860"/>
                  </a:lnTo>
                  <a:lnTo>
                    <a:pt x="314756" y="75590"/>
                  </a:lnTo>
                  <a:lnTo>
                    <a:pt x="311315" y="73050"/>
                  </a:lnTo>
                  <a:lnTo>
                    <a:pt x="303377" y="73050"/>
                  </a:lnTo>
                  <a:lnTo>
                    <a:pt x="307848" y="71780"/>
                  </a:lnTo>
                  <a:lnTo>
                    <a:pt x="308914" y="70510"/>
                  </a:lnTo>
                  <a:lnTo>
                    <a:pt x="308914" y="69240"/>
                  </a:lnTo>
                  <a:lnTo>
                    <a:pt x="307136" y="69240"/>
                  </a:lnTo>
                  <a:lnTo>
                    <a:pt x="300570" y="67970"/>
                  </a:lnTo>
                  <a:lnTo>
                    <a:pt x="306108" y="66700"/>
                  </a:lnTo>
                  <a:lnTo>
                    <a:pt x="309575" y="65430"/>
                  </a:lnTo>
                  <a:lnTo>
                    <a:pt x="308571" y="65430"/>
                  </a:lnTo>
                  <a:lnTo>
                    <a:pt x="302653" y="61620"/>
                  </a:lnTo>
                  <a:lnTo>
                    <a:pt x="301282" y="59080"/>
                  </a:lnTo>
                  <a:lnTo>
                    <a:pt x="299910" y="59080"/>
                  </a:lnTo>
                  <a:lnTo>
                    <a:pt x="298526" y="61620"/>
                  </a:lnTo>
                  <a:lnTo>
                    <a:pt x="297116" y="66700"/>
                  </a:lnTo>
                  <a:lnTo>
                    <a:pt x="295071" y="65341"/>
                  </a:lnTo>
                  <a:lnTo>
                    <a:pt x="295071" y="90830"/>
                  </a:lnTo>
                  <a:lnTo>
                    <a:pt x="294716" y="90830"/>
                  </a:lnTo>
                  <a:lnTo>
                    <a:pt x="292862" y="88290"/>
                  </a:lnTo>
                  <a:lnTo>
                    <a:pt x="291922" y="87020"/>
                  </a:lnTo>
                  <a:lnTo>
                    <a:pt x="291249" y="85750"/>
                  </a:lnTo>
                  <a:lnTo>
                    <a:pt x="291249" y="84480"/>
                  </a:lnTo>
                  <a:lnTo>
                    <a:pt x="290893" y="81940"/>
                  </a:lnTo>
                  <a:lnTo>
                    <a:pt x="289877" y="78130"/>
                  </a:lnTo>
                  <a:lnTo>
                    <a:pt x="289877" y="88290"/>
                  </a:lnTo>
                  <a:lnTo>
                    <a:pt x="289521" y="88290"/>
                  </a:lnTo>
                  <a:lnTo>
                    <a:pt x="288836" y="87020"/>
                  </a:lnTo>
                  <a:lnTo>
                    <a:pt x="288150" y="85750"/>
                  </a:lnTo>
                  <a:lnTo>
                    <a:pt x="286766" y="84480"/>
                  </a:lnTo>
                  <a:lnTo>
                    <a:pt x="286067" y="81940"/>
                  </a:lnTo>
                  <a:lnTo>
                    <a:pt x="286067" y="76860"/>
                  </a:lnTo>
                  <a:lnTo>
                    <a:pt x="285051" y="73050"/>
                  </a:lnTo>
                  <a:lnTo>
                    <a:pt x="285051" y="85750"/>
                  </a:lnTo>
                  <a:lnTo>
                    <a:pt x="284327" y="84480"/>
                  </a:lnTo>
                  <a:lnTo>
                    <a:pt x="282968" y="83210"/>
                  </a:lnTo>
                  <a:lnTo>
                    <a:pt x="281216" y="80670"/>
                  </a:lnTo>
                  <a:lnTo>
                    <a:pt x="280873" y="78130"/>
                  </a:lnTo>
                  <a:lnTo>
                    <a:pt x="280873" y="73050"/>
                  </a:lnTo>
                  <a:lnTo>
                    <a:pt x="279844" y="66700"/>
                  </a:lnTo>
                  <a:lnTo>
                    <a:pt x="279844" y="83210"/>
                  </a:lnTo>
                  <a:lnTo>
                    <a:pt x="279133" y="81940"/>
                  </a:lnTo>
                  <a:lnTo>
                    <a:pt x="277418" y="79400"/>
                  </a:lnTo>
                  <a:lnTo>
                    <a:pt x="276021" y="76860"/>
                  </a:lnTo>
                  <a:lnTo>
                    <a:pt x="275336" y="74320"/>
                  </a:lnTo>
                  <a:lnTo>
                    <a:pt x="275678" y="71780"/>
                  </a:lnTo>
                  <a:lnTo>
                    <a:pt x="275678" y="67970"/>
                  </a:lnTo>
                  <a:lnTo>
                    <a:pt x="274967" y="61620"/>
                  </a:lnTo>
                  <a:lnTo>
                    <a:pt x="275678" y="61620"/>
                  </a:lnTo>
                  <a:lnTo>
                    <a:pt x="276402" y="62890"/>
                  </a:lnTo>
                  <a:lnTo>
                    <a:pt x="277050" y="62890"/>
                  </a:lnTo>
                  <a:lnTo>
                    <a:pt x="277050" y="70510"/>
                  </a:lnTo>
                  <a:lnTo>
                    <a:pt x="278485" y="75590"/>
                  </a:lnTo>
                  <a:lnTo>
                    <a:pt x="279501" y="81940"/>
                  </a:lnTo>
                  <a:lnTo>
                    <a:pt x="279844" y="83210"/>
                  </a:lnTo>
                  <a:lnTo>
                    <a:pt x="279844" y="66700"/>
                  </a:lnTo>
                  <a:lnTo>
                    <a:pt x="280504" y="67970"/>
                  </a:lnTo>
                  <a:lnTo>
                    <a:pt x="281940" y="67970"/>
                  </a:lnTo>
                  <a:lnTo>
                    <a:pt x="281940" y="75590"/>
                  </a:lnTo>
                  <a:lnTo>
                    <a:pt x="283616" y="79400"/>
                  </a:lnTo>
                  <a:lnTo>
                    <a:pt x="284670" y="84480"/>
                  </a:lnTo>
                  <a:lnTo>
                    <a:pt x="285051" y="85750"/>
                  </a:lnTo>
                  <a:lnTo>
                    <a:pt x="285051" y="73050"/>
                  </a:lnTo>
                  <a:lnTo>
                    <a:pt x="286766" y="73050"/>
                  </a:lnTo>
                  <a:lnTo>
                    <a:pt x="287134" y="75590"/>
                  </a:lnTo>
                  <a:lnTo>
                    <a:pt x="287134" y="79400"/>
                  </a:lnTo>
                  <a:lnTo>
                    <a:pt x="288467" y="83210"/>
                  </a:lnTo>
                  <a:lnTo>
                    <a:pt x="289877" y="88290"/>
                  </a:lnTo>
                  <a:lnTo>
                    <a:pt x="289877" y="78130"/>
                  </a:lnTo>
                  <a:lnTo>
                    <a:pt x="291249" y="78130"/>
                  </a:lnTo>
                  <a:lnTo>
                    <a:pt x="291922" y="79400"/>
                  </a:lnTo>
                  <a:lnTo>
                    <a:pt x="291922" y="80670"/>
                  </a:lnTo>
                  <a:lnTo>
                    <a:pt x="292265" y="83210"/>
                  </a:lnTo>
                  <a:lnTo>
                    <a:pt x="295071" y="90830"/>
                  </a:lnTo>
                  <a:lnTo>
                    <a:pt x="295071" y="65341"/>
                  </a:lnTo>
                  <a:lnTo>
                    <a:pt x="293319" y="64160"/>
                  </a:lnTo>
                  <a:lnTo>
                    <a:pt x="290893" y="61620"/>
                  </a:lnTo>
                  <a:lnTo>
                    <a:pt x="288467" y="59080"/>
                  </a:lnTo>
                  <a:lnTo>
                    <a:pt x="291579" y="59080"/>
                  </a:lnTo>
                  <a:lnTo>
                    <a:pt x="292265" y="57810"/>
                  </a:lnTo>
                  <a:lnTo>
                    <a:pt x="290245" y="56540"/>
                  </a:lnTo>
                  <a:lnTo>
                    <a:pt x="280873" y="56540"/>
                  </a:lnTo>
                  <a:lnTo>
                    <a:pt x="284670" y="51460"/>
                  </a:lnTo>
                  <a:lnTo>
                    <a:pt x="292989" y="54000"/>
                  </a:lnTo>
                  <a:lnTo>
                    <a:pt x="293433" y="51460"/>
                  </a:lnTo>
                  <a:lnTo>
                    <a:pt x="293662" y="50190"/>
                  </a:lnTo>
                  <a:lnTo>
                    <a:pt x="294005" y="48920"/>
                  </a:lnTo>
                  <a:lnTo>
                    <a:pt x="288467" y="48920"/>
                  </a:lnTo>
                  <a:lnTo>
                    <a:pt x="287134" y="45110"/>
                  </a:lnTo>
                  <a:lnTo>
                    <a:pt x="292989" y="47650"/>
                  </a:lnTo>
                  <a:lnTo>
                    <a:pt x="296087" y="48920"/>
                  </a:lnTo>
                  <a:lnTo>
                    <a:pt x="296443" y="45110"/>
                  </a:lnTo>
                  <a:lnTo>
                    <a:pt x="288467" y="41300"/>
                  </a:lnTo>
                  <a:lnTo>
                    <a:pt x="281940" y="40030"/>
                  </a:lnTo>
                  <a:lnTo>
                    <a:pt x="275678" y="40030"/>
                  </a:lnTo>
                  <a:lnTo>
                    <a:pt x="277418" y="37490"/>
                  </a:lnTo>
                  <a:lnTo>
                    <a:pt x="278104" y="37490"/>
                  </a:lnTo>
                  <a:lnTo>
                    <a:pt x="278485" y="36220"/>
                  </a:lnTo>
                  <a:lnTo>
                    <a:pt x="276021" y="34950"/>
                  </a:lnTo>
                  <a:lnTo>
                    <a:pt x="274650" y="34950"/>
                  </a:lnTo>
                  <a:lnTo>
                    <a:pt x="274650" y="80670"/>
                  </a:lnTo>
                  <a:lnTo>
                    <a:pt x="273621" y="79400"/>
                  </a:lnTo>
                  <a:lnTo>
                    <a:pt x="272224" y="76860"/>
                  </a:lnTo>
                  <a:lnTo>
                    <a:pt x="270852" y="73050"/>
                  </a:lnTo>
                  <a:lnTo>
                    <a:pt x="270141" y="70510"/>
                  </a:lnTo>
                  <a:lnTo>
                    <a:pt x="270484" y="66700"/>
                  </a:lnTo>
                  <a:lnTo>
                    <a:pt x="270852" y="64160"/>
                  </a:lnTo>
                  <a:lnTo>
                    <a:pt x="270141" y="56540"/>
                  </a:lnTo>
                  <a:lnTo>
                    <a:pt x="270852" y="56540"/>
                  </a:lnTo>
                  <a:lnTo>
                    <a:pt x="271538" y="57810"/>
                  </a:lnTo>
                  <a:lnTo>
                    <a:pt x="272224" y="57810"/>
                  </a:lnTo>
                  <a:lnTo>
                    <a:pt x="272161" y="61620"/>
                  </a:lnTo>
                  <a:lnTo>
                    <a:pt x="271856" y="66700"/>
                  </a:lnTo>
                  <a:lnTo>
                    <a:pt x="273291" y="71780"/>
                  </a:lnTo>
                  <a:lnTo>
                    <a:pt x="274320" y="79400"/>
                  </a:lnTo>
                  <a:lnTo>
                    <a:pt x="274650" y="80670"/>
                  </a:lnTo>
                  <a:lnTo>
                    <a:pt x="274650" y="34950"/>
                  </a:lnTo>
                  <a:lnTo>
                    <a:pt x="269125" y="34950"/>
                  </a:lnTo>
                  <a:lnTo>
                    <a:pt x="269125" y="76860"/>
                  </a:lnTo>
                  <a:lnTo>
                    <a:pt x="268427" y="76860"/>
                  </a:lnTo>
                  <a:lnTo>
                    <a:pt x="267500" y="74320"/>
                  </a:lnTo>
                  <a:lnTo>
                    <a:pt x="267030" y="73050"/>
                  </a:lnTo>
                  <a:lnTo>
                    <a:pt x="265290" y="69240"/>
                  </a:lnTo>
                  <a:lnTo>
                    <a:pt x="264947" y="66700"/>
                  </a:lnTo>
                  <a:lnTo>
                    <a:pt x="265531" y="60350"/>
                  </a:lnTo>
                  <a:lnTo>
                    <a:pt x="265455" y="56540"/>
                  </a:lnTo>
                  <a:lnTo>
                    <a:pt x="265049" y="51460"/>
                  </a:lnTo>
                  <a:lnTo>
                    <a:pt x="264947" y="50190"/>
                  </a:lnTo>
                  <a:lnTo>
                    <a:pt x="265658" y="51460"/>
                  </a:lnTo>
                  <a:lnTo>
                    <a:pt x="266687" y="52730"/>
                  </a:lnTo>
                  <a:lnTo>
                    <a:pt x="267373" y="52730"/>
                  </a:lnTo>
                  <a:lnTo>
                    <a:pt x="267030" y="56540"/>
                  </a:lnTo>
                  <a:lnTo>
                    <a:pt x="266687" y="61620"/>
                  </a:lnTo>
                  <a:lnTo>
                    <a:pt x="268084" y="69240"/>
                  </a:lnTo>
                  <a:lnTo>
                    <a:pt x="269125" y="76860"/>
                  </a:lnTo>
                  <a:lnTo>
                    <a:pt x="269125" y="34950"/>
                  </a:lnTo>
                  <a:lnTo>
                    <a:pt x="268770" y="34950"/>
                  </a:lnTo>
                  <a:lnTo>
                    <a:pt x="269811" y="33680"/>
                  </a:lnTo>
                  <a:lnTo>
                    <a:pt x="270852" y="32410"/>
                  </a:lnTo>
                  <a:lnTo>
                    <a:pt x="273939" y="32410"/>
                  </a:lnTo>
                  <a:lnTo>
                    <a:pt x="272948" y="31140"/>
                  </a:lnTo>
                  <a:lnTo>
                    <a:pt x="272567" y="31140"/>
                  </a:lnTo>
                  <a:lnTo>
                    <a:pt x="267030" y="28600"/>
                  </a:lnTo>
                  <a:lnTo>
                    <a:pt x="271856" y="28600"/>
                  </a:lnTo>
                  <a:lnTo>
                    <a:pt x="272567" y="27330"/>
                  </a:lnTo>
                  <a:lnTo>
                    <a:pt x="270852" y="26060"/>
                  </a:lnTo>
                  <a:lnTo>
                    <a:pt x="266001" y="22250"/>
                  </a:lnTo>
                  <a:lnTo>
                    <a:pt x="263575" y="22250"/>
                  </a:lnTo>
                  <a:lnTo>
                    <a:pt x="263575" y="71780"/>
                  </a:lnTo>
                  <a:lnTo>
                    <a:pt x="263575" y="73050"/>
                  </a:lnTo>
                  <a:lnTo>
                    <a:pt x="262890" y="71780"/>
                  </a:lnTo>
                  <a:lnTo>
                    <a:pt x="261835" y="69240"/>
                  </a:lnTo>
                  <a:lnTo>
                    <a:pt x="261150" y="67970"/>
                  </a:lnTo>
                  <a:lnTo>
                    <a:pt x="260464" y="66700"/>
                  </a:lnTo>
                  <a:lnTo>
                    <a:pt x="260159" y="64160"/>
                  </a:lnTo>
                  <a:lnTo>
                    <a:pt x="260464" y="60350"/>
                  </a:lnTo>
                  <a:lnTo>
                    <a:pt x="260807" y="57810"/>
                  </a:lnTo>
                  <a:lnTo>
                    <a:pt x="260807" y="51460"/>
                  </a:lnTo>
                  <a:lnTo>
                    <a:pt x="261175" y="51460"/>
                  </a:lnTo>
                  <a:lnTo>
                    <a:pt x="261835" y="52730"/>
                  </a:lnTo>
                  <a:lnTo>
                    <a:pt x="262547" y="52730"/>
                  </a:lnTo>
                  <a:lnTo>
                    <a:pt x="262204" y="55270"/>
                  </a:lnTo>
                  <a:lnTo>
                    <a:pt x="261835" y="60350"/>
                  </a:lnTo>
                  <a:lnTo>
                    <a:pt x="262890" y="65430"/>
                  </a:lnTo>
                  <a:lnTo>
                    <a:pt x="263575" y="71780"/>
                  </a:lnTo>
                  <a:lnTo>
                    <a:pt x="263575" y="22250"/>
                  </a:lnTo>
                  <a:lnTo>
                    <a:pt x="261518" y="22250"/>
                  </a:lnTo>
                  <a:lnTo>
                    <a:pt x="257695" y="23520"/>
                  </a:lnTo>
                  <a:lnTo>
                    <a:pt x="258724" y="27330"/>
                  </a:lnTo>
                  <a:lnTo>
                    <a:pt x="259435" y="31140"/>
                  </a:lnTo>
                  <a:lnTo>
                    <a:pt x="258381" y="33096"/>
                  </a:lnTo>
                  <a:lnTo>
                    <a:pt x="258381" y="52730"/>
                  </a:lnTo>
                  <a:lnTo>
                    <a:pt x="257352" y="59080"/>
                  </a:lnTo>
                  <a:lnTo>
                    <a:pt x="258064" y="62890"/>
                  </a:lnTo>
                  <a:lnTo>
                    <a:pt x="258381" y="67970"/>
                  </a:lnTo>
                  <a:lnTo>
                    <a:pt x="258064" y="67970"/>
                  </a:lnTo>
                  <a:lnTo>
                    <a:pt x="256501" y="64160"/>
                  </a:lnTo>
                  <a:lnTo>
                    <a:pt x="255981" y="62890"/>
                  </a:lnTo>
                  <a:lnTo>
                    <a:pt x="255981" y="61620"/>
                  </a:lnTo>
                  <a:lnTo>
                    <a:pt x="256324" y="59080"/>
                  </a:lnTo>
                  <a:lnTo>
                    <a:pt x="256641" y="56540"/>
                  </a:lnTo>
                  <a:lnTo>
                    <a:pt x="256641" y="54000"/>
                  </a:lnTo>
                  <a:lnTo>
                    <a:pt x="256641" y="51460"/>
                  </a:lnTo>
                  <a:lnTo>
                    <a:pt x="257352" y="51460"/>
                  </a:lnTo>
                  <a:lnTo>
                    <a:pt x="257695" y="52730"/>
                  </a:lnTo>
                  <a:lnTo>
                    <a:pt x="258381" y="52730"/>
                  </a:lnTo>
                  <a:lnTo>
                    <a:pt x="258381" y="33096"/>
                  </a:lnTo>
                  <a:lnTo>
                    <a:pt x="258064" y="33680"/>
                  </a:lnTo>
                  <a:lnTo>
                    <a:pt x="256641" y="31140"/>
                  </a:lnTo>
                  <a:lnTo>
                    <a:pt x="255600" y="28600"/>
                  </a:lnTo>
                  <a:lnTo>
                    <a:pt x="254952" y="26060"/>
                  </a:lnTo>
                  <a:lnTo>
                    <a:pt x="254241" y="26060"/>
                  </a:lnTo>
                  <a:lnTo>
                    <a:pt x="254012" y="28600"/>
                  </a:lnTo>
                  <a:lnTo>
                    <a:pt x="253898" y="36220"/>
                  </a:lnTo>
                  <a:lnTo>
                    <a:pt x="257009" y="40030"/>
                  </a:lnTo>
                  <a:lnTo>
                    <a:pt x="253530" y="40030"/>
                  </a:lnTo>
                  <a:lnTo>
                    <a:pt x="252501" y="36220"/>
                  </a:lnTo>
                  <a:lnTo>
                    <a:pt x="251117" y="31140"/>
                  </a:lnTo>
                  <a:lnTo>
                    <a:pt x="251117" y="24790"/>
                  </a:lnTo>
                  <a:lnTo>
                    <a:pt x="247332" y="23520"/>
                  </a:lnTo>
                  <a:lnTo>
                    <a:pt x="247421" y="28600"/>
                  </a:lnTo>
                  <a:lnTo>
                    <a:pt x="247675" y="32410"/>
                  </a:lnTo>
                  <a:lnTo>
                    <a:pt x="250063" y="36220"/>
                  </a:lnTo>
                  <a:lnTo>
                    <a:pt x="246951" y="34950"/>
                  </a:lnTo>
                  <a:lnTo>
                    <a:pt x="244563" y="28600"/>
                  </a:lnTo>
                  <a:lnTo>
                    <a:pt x="244221" y="22250"/>
                  </a:lnTo>
                  <a:lnTo>
                    <a:pt x="241439" y="20980"/>
                  </a:lnTo>
                  <a:lnTo>
                    <a:pt x="241503" y="27330"/>
                  </a:lnTo>
                  <a:lnTo>
                    <a:pt x="241757" y="32410"/>
                  </a:lnTo>
                  <a:lnTo>
                    <a:pt x="243509" y="38760"/>
                  </a:lnTo>
                  <a:lnTo>
                    <a:pt x="242849" y="41300"/>
                  </a:lnTo>
                  <a:lnTo>
                    <a:pt x="242849" y="249580"/>
                  </a:lnTo>
                  <a:lnTo>
                    <a:pt x="241109" y="248310"/>
                  </a:lnTo>
                  <a:lnTo>
                    <a:pt x="241109" y="247040"/>
                  </a:lnTo>
                  <a:lnTo>
                    <a:pt x="236931" y="239420"/>
                  </a:lnTo>
                  <a:lnTo>
                    <a:pt x="232791" y="233070"/>
                  </a:lnTo>
                  <a:lnTo>
                    <a:pt x="231419" y="231800"/>
                  </a:lnTo>
                  <a:lnTo>
                    <a:pt x="228650" y="229260"/>
                  </a:lnTo>
                  <a:lnTo>
                    <a:pt x="225894" y="226720"/>
                  </a:lnTo>
                  <a:lnTo>
                    <a:pt x="242849" y="249580"/>
                  </a:lnTo>
                  <a:lnTo>
                    <a:pt x="242849" y="41300"/>
                  </a:lnTo>
                  <a:lnTo>
                    <a:pt x="242468" y="40474"/>
                  </a:lnTo>
                  <a:lnTo>
                    <a:pt x="242468" y="239420"/>
                  </a:lnTo>
                  <a:lnTo>
                    <a:pt x="241109" y="238150"/>
                  </a:lnTo>
                  <a:lnTo>
                    <a:pt x="240055" y="234340"/>
                  </a:lnTo>
                  <a:lnTo>
                    <a:pt x="236588" y="229260"/>
                  </a:lnTo>
                  <a:lnTo>
                    <a:pt x="233845" y="224180"/>
                  </a:lnTo>
                  <a:lnTo>
                    <a:pt x="233159" y="222910"/>
                  </a:lnTo>
                  <a:lnTo>
                    <a:pt x="230212" y="220370"/>
                  </a:lnTo>
                  <a:lnTo>
                    <a:pt x="227253" y="217830"/>
                  </a:lnTo>
                  <a:lnTo>
                    <a:pt x="226910" y="215290"/>
                  </a:lnTo>
                  <a:lnTo>
                    <a:pt x="233045" y="221640"/>
                  </a:lnTo>
                  <a:lnTo>
                    <a:pt x="237807" y="226720"/>
                  </a:lnTo>
                  <a:lnTo>
                    <a:pt x="241007" y="233070"/>
                  </a:lnTo>
                  <a:lnTo>
                    <a:pt x="242468" y="239420"/>
                  </a:lnTo>
                  <a:lnTo>
                    <a:pt x="242468" y="40474"/>
                  </a:lnTo>
                  <a:lnTo>
                    <a:pt x="241109" y="37515"/>
                  </a:lnTo>
                  <a:lnTo>
                    <a:pt x="241109" y="226720"/>
                  </a:lnTo>
                  <a:lnTo>
                    <a:pt x="240055" y="225450"/>
                  </a:lnTo>
                  <a:lnTo>
                    <a:pt x="239026" y="222910"/>
                  </a:lnTo>
                  <a:lnTo>
                    <a:pt x="236588" y="219100"/>
                  </a:lnTo>
                  <a:lnTo>
                    <a:pt x="234518" y="215290"/>
                  </a:lnTo>
                  <a:lnTo>
                    <a:pt x="233819" y="214020"/>
                  </a:lnTo>
                  <a:lnTo>
                    <a:pt x="232702" y="212750"/>
                  </a:lnTo>
                  <a:lnTo>
                    <a:pt x="229336" y="208940"/>
                  </a:lnTo>
                  <a:lnTo>
                    <a:pt x="228993" y="207670"/>
                  </a:lnTo>
                  <a:lnTo>
                    <a:pt x="236283" y="212750"/>
                  </a:lnTo>
                  <a:lnTo>
                    <a:pt x="240766" y="220370"/>
                  </a:lnTo>
                  <a:lnTo>
                    <a:pt x="241109" y="226720"/>
                  </a:lnTo>
                  <a:lnTo>
                    <a:pt x="241109" y="37515"/>
                  </a:lnTo>
                  <a:lnTo>
                    <a:pt x="240385" y="35928"/>
                  </a:lnTo>
                  <a:lnTo>
                    <a:pt x="240385" y="42570"/>
                  </a:lnTo>
                  <a:lnTo>
                    <a:pt x="240055" y="45110"/>
                  </a:lnTo>
                  <a:lnTo>
                    <a:pt x="239737" y="44678"/>
                  </a:lnTo>
                  <a:lnTo>
                    <a:pt x="239737" y="208940"/>
                  </a:lnTo>
                  <a:lnTo>
                    <a:pt x="239737" y="212750"/>
                  </a:lnTo>
                  <a:lnTo>
                    <a:pt x="239026" y="212750"/>
                  </a:lnTo>
                  <a:lnTo>
                    <a:pt x="238302" y="210210"/>
                  </a:lnTo>
                  <a:lnTo>
                    <a:pt x="236588" y="207670"/>
                  </a:lnTo>
                  <a:lnTo>
                    <a:pt x="235572" y="206400"/>
                  </a:lnTo>
                  <a:lnTo>
                    <a:pt x="234543" y="205130"/>
                  </a:lnTo>
                  <a:lnTo>
                    <a:pt x="231927" y="201574"/>
                  </a:lnTo>
                  <a:lnTo>
                    <a:pt x="231432" y="201320"/>
                  </a:lnTo>
                  <a:lnTo>
                    <a:pt x="231736" y="201320"/>
                  </a:lnTo>
                  <a:lnTo>
                    <a:pt x="231927" y="201574"/>
                  </a:lnTo>
                  <a:lnTo>
                    <a:pt x="236283" y="203860"/>
                  </a:lnTo>
                  <a:lnTo>
                    <a:pt x="239737" y="208940"/>
                  </a:lnTo>
                  <a:lnTo>
                    <a:pt x="239737" y="44678"/>
                  </a:lnTo>
                  <a:lnTo>
                    <a:pt x="235572" y="38912"/>
                  </a:lnTo>
                  <a:lnTo>
                    <a:pt x="235572" y="45110"/>
                  </a:lnTo>
                  <a:lnTo>
                    <a:pt x="231089" y="42037"/>
                  </a:lnTo>
                  <a:lnTo>
                    <a:pt x="231089" y="52730"/>
                  </a:lnTo>
                  <a:lnTo>
                    <a:pt x="231089" y="54000"/>
                  </a:lnTo>
                  <a:lnTo>
                    <a:pt x="227965" y="51600"/>
                  </a:lnTo>
                  <a:lnTo>
                    <a:pt x="227965" y="62890"/>
                  </a:lnTo>
                  <a:lnTo>
                    <a:pt x="224853" y="60020"/>
                  </a:lnTo>
                  <a:lnTo>
                    <a:pt x="224853" y="69240"/>
                  </a:lnTo>
                  <a:lnTo>
                    <a:pt x="224853" y="71780"/>
                  </a:lnTo>
                  <a:lnTo>
                    <a:pt x="222770" y="69608"/>
                  </a:lnTo>
                  <a:lnTo>
                    <a:pt x="222770" y="80670"/>
                  </a:lnTo>
                  <a:lnTo>
                    <a:pt x="221043" y="79159"/>
                  </a:lnTo>
                  <a:lnTo>
                    <a:pt x="221043" y="90830"/>
                  </a:lnTo>
                  <a:lnTo>
                    <a:pt x="219976" y="89814"/>
                  </a:lnTo>
                  <a:lnTo>
                    <a:pt x="219976" y="100990"/>
                  </a:lnTo>
                  <a:lnTo>
                    <a:pt x="218948" y="99987"/>
                  </a:lnTo>
                  <a:lnTo>
                    <a:pt x="218948" y="111150"/>
                  </a:lnTo>
                  <a:lnTo>
                    <a:pt x="218948" y="153060"/>
                  </a:lnTo>
                  <a:lnTo>
                    <a:pt x="205435" y="139090"/>
                  </a:lnTo>
                  <a:lnTo>
                    <a:pt x="194437" y="125120"/>
                  </a:lnTo>
                  <a:lnTo>
                    <a:pt x="186613" y="111150"/>
                  </a:lnTo>
                  <a:lnTo>
                    <a:pt x="182664" y="97180"/>
                  </a:lnTo>
                  <a:lnTo>
                    <a:pt x="184581" y="100990"/>
                  </a:lnTo>
                  <a:lnTo>
                    <a:pt x="186664" y="106070"/>
                  </a:lnTo>
                  <a:lnTo>
                    <a:pt x="189598" y="112420"/>
                  </a:lnTo>
                  <a:lnTo>
                    <a:pt x="194056" y="121310"/>
                  </a:lnTo>
                  <a:lnTo>
                    <a:pt x="208838" y="140360"/>
                  </a:lnTo>
                  <a:lnTo>
                    <a:pt x="215557" y="147980"/>
                  </a:lnTo>
                  <a:lnTo>
                    <a:pt x="218948" y="153060"/>
                  </a:lnTo>
                  <a:lnTo>
                    <a:pt x="218948" y="111150"/>
                  </a:lnTo>
                  <a:lnTo>
                    <a:pt x="218262" y="110451"/>
                  </a:lnTo>
                  <a:lnTo>
                    <a:pt x="218262" y="120040"/>
                  </a:lnTo>
                  <a:lnTo>
                    <a:pt x="217919" y="119761"/>
                  </a:lnTo>
                  <a:lnTo>
                    <a:pt x="217919" y="130200"/>
                  </a:lnTo>
                  <a:lnTo>
                    <a:pt x="217919" y="141630"/>
                  </a:lnTo>
                  <a:lnTo>
                    <a:pt x="205295" y="128930"/>
                  </a:lnTo>
                  <a:lnTo>
                    <a:pt x="195300" y="116230"/>
                  </a:lnTo>
                  <a:lnTo>
                    <a:pt x="188493" y="103530"/>
                  </a:lnTo>
                  <a:lnTo>
                    <a:pt x="186956" y="97180"/>
                  </a:lnTo>
                  <a:lnTo>
                    <a:pt x="185407" y="90830"/>
                  </a:lnTo>
                  <a:lnTo>
                    <a:pt x="187871" y="93370"/>
                  </a:lnTo>
                  <a:lnTo>
                    <a:pt x="188861" y="100990"/>
                  </a:lnTo>
                  <a:lnTo>
                    <a:pt x="195795" y="112420"/>
                  </a:lnTo>
                  <a:lnTo>
                    <a:pt x="202120" y="121310"/>
                  </a:lnTo>
                  <a:lnTo>
                    <a:pt x="209054" y="130200"/>
                  </a:lnTo>
                  <a:lnTo>
                    <a:pt x="214896" y="136550"/>
                  </a:lnTo>
                  <a:lnTo>
                    <a:pt x="217919" y="141630"/>
                  </a:lnTo>
                  <a:lnTo>
                    <a:pt x="217919" y="130200"/>
                  </a:lnTo>
                  <a:lnTo>
                    <a:pt x="206273" y="120040"/>
                  </a:lnTo>
                  <a:lnTo>
                    <a:pt x="197065" y="107340"/>
                  </a:lnTo>
                  <a:lnTo>
                    <a:pt x="190766" y="95910"/>
                  </a:lnTo>
                  <a:lnTo>
                    <a:pt x="189471" y="90830"/>
                  </a:lnTo>
                  <a:lnTo>
                    <a:pt x="187871" y="84480"/>
                  </a:lnTo>
                  <a:lnTo>
                    <a:pt x="190258" y="87020"/>
                  </a:lnTo>
                  <a:lnTo>
                    <a:pt x="191630" y="93370"/>
                  </a:lnTo>
                  <a:lnTo>
                    <a:pt x="197891" y="104800"/>
                  </a:lnTo>
                  <a:lnTo>
                    <a:pt x="203631" y="112420"/>
                  </a:lnTo>
                  <a:lnTo>
                    <a:pt x="215265" y="126390"/>
                  </a:lnTo>
                  <a:lnTo>
                    <a:pt x="217919" y="130200"/>
                  </a:lnTo>
                  <a:lnTo>
                    <a:pt x="217919" y="119761"/>
                  </a:lnTo>
                  <a:lnTo>
                    <a:pt x="207568" y="111150"/>
                  </a:lnTo>
                  <a:lnTo>
                    <a:pt x="199110" y="99720"/>
                  </a:lnTo>
                  <a:lnTo>
                    <a:pt x="193319" y="88290"/>
                  </a:lnTo>
                  <a:lnTo>
                    <a:pt x="192405" y="84480"/>
                  </a:lnTo>
                  <a:lnTo>
                    <a:pt x="190601" y="76860"/>
                  </a:lnTo>
                  <a:lnTo>
                    <a:pt x="193027" y="79400"/>
                  </a:lnTo>
                  <a:lnTo>
                    <a:pt x="194398" y="87020"/>
                  </a:lnTo>
                  <a:lnTo>
                    <a:pt x="199936" y="95910"/>
                  </a:lnTo>
                  <a:lnTo>
                    <a:pt x="205346" y="103530"/>
                  </a:lnTo>
                  <a:lnTo>
                    <a:pt x="211188" y="111150"/>
                  </a:lnTo>
                  <a:lnTo>
                    <a:pt x="215988" y="116230"/>
                  </a:lnTo>
                  <a:lnTo>
                    <a:pt x="218262" y="120040"/>
                  </a:lnTo>
                  <a:lnTo>
                    <a:pt x="218262" y="110451"/>
                  </a:lnTo>
                  <a:lnTo>
                    <a:pt x="209080" y="100990"/>
                  </a:lnTo>
                  <a:lnTo>
                    <a:pt x="201447" y="90830"/>
                  </a:lnTo>
                  <a:lnTo>
                    <a:pt x="196342" y="80670"/>
                  </a:lnTo>
                  <a:lnTo>
                    <a:pt x="195478" y="76860"/>
                  </a:lnTo>
                  <a:lnTo>
                    <a:pt x="194056" y="70510"/>
                  </a:lnTo>
                  <a:lnTo>
                    <a:pt x="196138" y="73050"/>
                  </a:lnTo>
                  <a:lnTo>
                    <a:pt x="197167" y="79400"/>
                  </a:lnTo>
                  <a:lnTo>
                    <a:pt x="202717" y="88290"/>
                  </a:lnTo>
                  <a:lnTo>
                    <a:pt x="207327" y="95910"/>
                  </a:lnTo>
                  <a:lnTo>
                    <a:pt x="212509" y="102260"/>
                  </a:lnTo>
                  <a:lnTo>
                    <a:pt x="216852" y="107340"/>
                  </a:lnTo>
                  <a:lnTo>
                    <a:pt x="218948" y="111150"/>
                  </a:lnTo>
                  <a:lnTo>
                    <a:pt x="218948" y="99987"/>
                  </a:lnTo>
                  <a:lnTo>
                    <a:pt x="210883" y="92100"/>
                  </a:lnTo>
                  <a:lnTo>
                    <a:pt x="203949" y="83210"/>
                  </a:lnTo>
                  <a:lnTo>
                    <a:pt x="199428" y="73050"/>
                  </a:lnTo>
                  <a:lnTo>
                    <a:pt x="198882" y="70510"/>
                  </a:lnTo>
                  <a:lnTo>
                    <a:pt x="197535" y="64160"/>
                  </a:lnTo>
                  <a:lnTo>
                    <a:pt x="199250" y="65430"/>
                  </a:lnTo>
                  <a:lnTo>
                    <a:pt x="200621" y="71780"/>
                  </a:lnTo>
                  <a:lnTo>
                    <a:pt x="205473" y="80670"/>
                  </a:lnTo>
                  <a:lnTo>
                    <a:pt x="210299" y="89560"/>
                  </a:lnTo>
                  <a:lnTo>
                    <a:pt x="219316" y="98450"/>
                  </a:lnTo>
                  <a:lnTo>
                    <a:pt x="219976" y="100990"/>
                  </a:lnTo>
                  <a:lnTo>
                    <a:pt x="219976" y="89814"/>
                  </a:lnTo>
                  <a:lnTo>
                    <a:pt x="213042" y="83210"/>
                  </a:lnTo>
                  <a:lnTo>
                    <a:pt x="206895" y="74320"/>
                  </a:lnTo>
                  <a:lnTo>
                    <a:pt x="202895" y="66700"/>
                  </a:lnTo>
                  <a:lnTo>
                    <a:pt x="202450" y="64160"/>
                  </a:lnTo>
                  <a:lnTo>
                    <a:pt x="201333" y="57810"/>
                  </a:lnTo>
                  <a:lnTo>
                    <a:pt x="203047" y="59080"/>
                  </a:lnTo>
                  <a:lnTo>
                    <a:pt x="204101" y="65430"/>
                  </a:lnTo>
                  <a:lnTo>
                    <a:pt x="208584" y="73050"/>
                  </a:lnTo>
                  <a:lnTo>
                    <a:pt x="212750" y="80670"/>
                  </a:lnTo>
                  <a:lnTo>
                    <a:pt x="220687" y="88290"/>
                  </a:lnTo>
                  <a:lnTo>
                    <a:pt x="221043" y="90830"/>
                  </a:lnTo>
                  <a:lnTo>
                    <a:pt x="221043" y="79159"/>
                  </a:lnTo>
                  <a:lnTo>
                    <a:pt x="215544" y="74320"/>
                  </a:lnTo>
                  <a:lnTo>
                    <a:pt x="210096" y="66700"/>
                  </a:lnTo>
                  <a:lnTo>
                    <a:pt x="206667" y="59080"/>
                  </a:lnTo>
                  <a:lnTo>
                    <a:pt x="206476" y="57810"/>
                  </a:lnTo>
                  <a:lnTo>
                    <a:pt x="205473" y="51460"/>
                  </a:lnTo>
                  <a:lnTo>
                    <a:pt x="207213" y="52730"/>
                  </a:lnTo>
                  <a:lnTo>
                    <a:pt x="208216" y="57810"/>
                  </a:lnTo>
                  <a:lnTo>
                    <a:pt x="215861" y="71780"/>
                  </a:lnTo>
                  <a:lnTo>
                    <a:pt x="222440" y="79400"/>
                  </a:lnTo>
                  <a:lnTo>
                    <a:pt x="222770" y="80670"/>
                  </a:lnTo>
                  <a:lnTo>
                    <a:pt x="222770" y="69608"/>
                  </a:lnTo>
                  <a:lnTo>
                    <a:pt x="218795" y="65430"/>
                  </a:lnTo>
                  <a:lnTo>
                    <a:pt x="214210" y="59080"/>
                  </a:lnTo>
                  <a:lnTo>
                    <a:pt x="211315" y="51460"/>
                  </a:lnTo>
                  <a:lnTo>
                    <a:pt x="210299" y="45110"/>
                  </a:lnTo>
                  <a:lnTo>
                    <a:pt x="211696" y="46380"/>
                  </a:lnTo>
                  <a:lnTo>
                    <a:pt x="212750" y="51460"/>
                  </a:lnTo>
                  <a:lnTo>
                    <a:pt x="215861" y="57810"/>
                  </a:lnTo>
                  <a:lnTo>
                    <a:pt x="219316" y="64160"/>
                  </a:lnTo>
                  <a:lnTo>
                    <a:pt x="224853" y="69240"/>
                  </a:lnTo>
                  <a:lnTo>
                    <a:pt x="224853" y="60020"/>
                  </a:lnTo>
                  <a:lnTo>
                    <a:pt x="222465" y="57810"/>
                  </a:lnTo>
                  <a:lnTo>
                    <a:pt x="218490" y="51460"/>
                  </a:lnTo>
                  <a:lnTo>
                    <a:pt x="216128" y="45110"/>
                  </a:lnTo>
                  <a:lnTo>
                    <a:pt x="215493" y="40030"/>
                  </a:lnTo>
                  <a:lnTo>
                    <a:pt x="216522" y="40030"/>
                  </a:lnTo>
                  <a:lnTo>
                    <a:pt x="217919" y="45110"/>
                  </a:lnTo>
                  <a:lnTo>
                    <a:pt x="223456" y="55270"/>
                  </a:lnTo>
                  <a:lnTo>
                    <a:pt x="227609" y="60350"/>
                  </a:lnTo>
                  <a:lnTo>
                    <a:pt x="227965" y="62890"/>
                  </a:lnTo>
                  <a:lnTo>
                    <a:pt x="227965" y="51600"/>
                  </a:lnTo>
                  <a:lnTo>
                    <a:pt x="224510" y="48920"/>
                  </a:lnTo>
                  <a:lnTo>
                    <a:pt x="221043" y="40030"/>
                  </a:lnTo>
                  <a:lnTo>
                    <a:pt x="221335" y="33680"/>
                  </a:lnTo>
                  <a:lnTo>
                    <a:pt x="222770" y="34950"/>
                  </a:lnTo>
                  <a:lnTo>
                    <a:pt x="223799" y="38760"/>
                  </a:lnTo>
                  <a:lnTo>
                    <a:pt x="225894" y="43840"/>
                  </a:lnTo>
                  <a:lnTo>
                    <a:pt x="227965" y="47650"/>
                  </a:lnTo>
                  <a:lnTo>
                    <a:pt x="231089" y="52730"/>
                  </a:lnTo>
                  <a:lnTo>
                    <a:pt x="231089" y="42037"/>
                  </a:lnTo>
                  <a:lnTo>
                    <a:pt x="230035" y="41300"/>
                  </a:lnTo>
                  <a:lnTo>
                    <a:pt x="227609" y="34950"/>
                  </a:lnTo>
                  <a:lnTo>
                    <a:pt x="227774" y="33680"/>
                  </a:lnTo>
                  <a:lnTo>
                    <a:pt x="228282" y="29870"/>
                  </a:lnTo>
                  <a:lnTo>
                    <a:pt x="229336" y="29870"/>
                  </a:lnTo>
                  <a:lnTo>
                    <a:pt x="233489" y="41300"/>
                  </a:lnTo>
                  <a:lnTo>
                    <a:pt x="235572" y="45110"/>
                  </a:lnTo>
                  <a:lnTo>
                    <a:pt x="235572" y="38912"/>
                  </a:lnTo>
                  <a:lnTo>
                    <a:pt x="234543" y="37490"/>
                  </a:lnTo>
                  <a:lnTo>
                    <a:pt x="232791" y="29870"/>
                  </a:lnTo>
                  <a:lnTo>
                    <a:pt x="234543" y="23520"/>
                  </a:lnTo>
                  <a:lnTo>
                    <a:pt x="235572" y="23520"/>
                  </a:lnTo>
                  <a:lnTo>
                    <a:pt x="235915" y="28600"/>
                  </a:lnTo>
                  <a:lnTo>
                    <a:pt x="236931" y="33680"/>
                  </a:lnTo>
                  <a:lnTo>
                    <a:pt x="238302" y="37490"/>
                  </a:lnTo>
                  <a:lnTo>
                    <a:pt x="240385" y="42570"/>
                  </a:lnTo>
                  <a:lnTo>
                    <a:pt x="240385" y="35928"/>
                  </a:lnTo>
                  <a:lnTo>
                    <a:pt x="239356" y="33680"/>
                  </a:lnTo>
                  <a:lnTo>
                    <a:pt x="238302" y="26060"/>
                  </a:lnTo>
                  <a:lnTo>
                    <a:pt x="238836" y="23520"/>
                  </a:lnTo>
                  <a:lnTo>
                    <a:pt x="239356" y="20980"/>
                  </a:lnTo>
                  <a:lnTo>
                    <a:pt x="238683" y="19710"/>
                  </a:lnTo>
                  <a:lnTo>
                    <a:pt x="217487" y="28600"/>
                  </a:lnTo>
                  <a:lnTo>
                    <a:pt x="200456" y="46380"/>
                  </a:lnTo>
                  <a:lnTo>
                    <a:pt x="188099" y="71780"/>
                  </a:lnTo>
                  <a:lnTo>
                    <a:pt x="180924" y="104800"/>
                  </a:lnTo>
                  <a:lnTo>
                    <a:pt x="182702" y="108610"/>
                  </a:lnTo>
                  <a:lnTo>
                    <a:pt x="184835" y="113690"/>
                  </a:lnTo>
                  <a:lnTo>
                    <a:pt x="187960" y="120040"/>
                  </a:lnTo>
                  <a:lnTo>
                    <a:pt x="192684" y="128930"/>
                  </a:lnTo>
                  <a:lnTo>
                    <a:pt x="200266" y="139090"/>
                  </a:lnTo>
                  <a:lnTo>
                    <a:pt x="209321" y="149250"/>
                  </a:lnTo>
                  <a:lnTo>
                    <a:pt x="217144" y="158140"/>
                  </a:lnTo>
                  <a:lnTo>
                    <a:pt x="186042" y="121310"/>
                  </a:lnTo>
                  <a:lnTo>
                    <a:pt x="180924" y="106070"/>
                  </a:lnTo>
                  <a:lnTo>
                    <a:pt x="180581" y="108610"/>
                  </a:lnTo>
                  <a:lnTo>
                    <a:pt x="180581" y="111150"/>
                  </a:lnTo>
                  <a:lnTo>
                    <a:pt x="180200" y="112420"/>
                  </a:lnTo>
                  <a:lnTo>
                    <a:pt x="180200" y="113690"/>
                  </a:lnTo>
                  <a:lnTo>
                    <a:pt x="199402" y="147980"/>
                  </a:lnTo>
                  <a:lnTo>
                    <a:pt x="209359" y="158140"/>
                  </a:lnTo>
                  <a:lnTo>
                    <a:pt x="217893" y="167030"/>
                  </a:lnTo>
                  <a:lnTo>
                    <a:pt x="186080" y="132740"/>
                  </a:lnTo>
                  <a:lnTo>
                    <a:pt x="179870" y="118770"/>
                  </a:lnTo>
                  <a:lnTo>
                    <a:pt x="179552" y="120040"/>
                  </a:lnTo>
                  <a:lnTo>
                    <a:pt x="179552" y="123850"/>
                  </a:lnTo>
                  <a:lnTo>
                    <a:pt x="184378" y="135280"/>
                  </a:lnTo>
                  <a:lnTo>
                    <a:pt x="190258" y="145440"/>
                  </a:lnTo>
                  <a:lnTo>
                    <a:pt x="198932" y="156870"/>
                  </a:lnTo>
                  <a:lnTo>
                    <a:pt x="209435" y="168300"/>
                  </a:lnTo>
                  <a:lnTo>
                    <a:pt x="218643" y="178460"/>
                  </a:lnTo>
                  <a:lnTo>
                    <a:pt x="186169" y="142900"/>
                  </a:lnTo>
                  <a:lnTo>
                    <a:pt x="179222" y="128930"/>
                  </a:lnTo>
                  <a:lnTo>
                    <a:pt x="178841" y="130200"/>
                  </a:lnTo>
                  <a:lnTo>
                    <a:pt x="178841" y="134010"/>
                  </a:lnTo>
                  <a:lnTo>
                    <a:pt x="180581" y="139090"/>
                  </a:lnTo>
                  <a:lnTo>
                    <a:pt x="183311" y="145440"/>
                  </a:lnTo>
                  <a:lnTo>
                    <a:pt x="188518" y="154330"/>
                  </a:lnTo>
                  <a:lnTo>
                    <a:pt x="197866" y="167030"/>
                  </a:lnTo>
                  <a:lnTo>
                    <a:pt x="209181" y="178460"/>
                  </a:lnTo>
                  <a:lnTo>
                    <a:pt x="219062" y="188620"/>
                  </a:lnTo>
                  <a:lnTo>
                    <a:pt x="185864" y="153060"/>
                  </a:lnTo>
                  <a:lnTo>
                    <a:pt x="178117" y="137820"/>
                  </a:lnTo>
                  <a:lnTo>
                    <a:pt x="178117" y="142900"/>
                  </a:lnTo>
                  <a:lnTo>
                    <a:pt x="197421" y="175920"/>
                  </a:lnTo>
                  <a:lnTo>
                    <a:pt x="209296" y="188620"/>
                  </a:lnTo>
                  <a:lnTo>
                    <a:pt x="219608" y="200050"/>
                  </a:lnTo>
                  <a:lnTo>
                    <a:pt x="186067" y="163220"/>
                  </a:lnTo>
                  <a:lnTo>
                    <a:pt x="177469" y="149250"/>
                  </a:lnTo>
                  <a:lnTo>
                    <a:pt x="177469" y="151790"/>
                  </a:lnTo>
                  <a:lnTo>
                    <a:pt x="207518" y="196240"/>
                  </a:lnTo>
                  <a:lnTo>
                    <a:pt x="216903" y="205130"/>
                  </a:lnTo>
                  <a:lnTo>
                    <a:pt x="221716" y="212750"/>
                  </a:lnTo>
                  <a:lnTo>
                    <a:pt x="207835" y="198780"/>
                  </a:lnTo>
                  <a:lnTo>
                    <a:pt x="195478" y="186080"/>
                  </a:lnTo>
                  <a:lnTo>
                    <a:pt x="185000" y="172110"/>
                  </a:lnTo>
                  <a:lnTo>
                    <a:pt x="176758" y="158140"/>
                  </a:lnTo>
                  <a:lnTo>
                    <a:pt x="176758" y="160680"/>
                  </a:lnTo>
                  <a:lnTo>
                    <a:pt x="206768" y="203860"/>
                  </a:lnTo>
                  <a:lnTo>
                    <a:pt x="216103" y="214020"/>
                  </a:lnTo>
                  <a:lnTo>
                    <a:pt x="184124" y="179730"/>
                  </a:lnTo>
                  <a:lnTo>
                    <a:pt x="176098" y="165760"/>
                  </a:lnTo>
                  <a:lnTo>
                    <a:pt x="175717" y="168300"/>
                  </a:lnTo>
                  <a:lnTo>
                    <a:pt x="175717" y="169570"/>
                  </a:lnTo>
                  <a:lnTo>
                    <a:pt x="175387" y="172110"/>
                  </a:lnTo>
                  <a:lnTo>
                    <a:pt x="177126" y="175920"/>
                  </a:lnTo>
                  <a:lnTo>
                    <a:pt x="179552" y="181000"/>
                  </a:lnTo>
                  <a:lnTo>
                    <a:pt x="182295" y="184810"/>
                  </a:lnTo>
                  <a:lnTo>
                    <a:pt x="193573" y="198780"/>
                  </a:lnTo>
                  <a:lnTo>
                    <a:pt x="214845" y="221640"/>
                  </a:lnTo>
                  <a:lnTo>
                    <a:pt x="219316" y="229260"/>
                  </a:lnTo>
                  <a:lnTo>
                    <a:pt x="206451" y="216560"/>
                  </a:lnTo>
                  <a:lnTo>
                    <a:pt x="194538" y="203860"/>
                  </a:lnTo>
                  <a:lnTo>
                    <a:pt x="183845" y="189890"/>
                  </a:lnTo>
                  <a:lnTo>
                    <a:pt x="174663" y="177190"/>
                  </a:lnTo>
                  <a:lnTo>
                    <a:pt x="174358" y="179730"/>
                  </a:lnTo>
                  <a:lnTo>
                    <a:pt x="174358" y="182270"/>
                  </a:lnTo>
                  <a:lnTo>
                    <a:pt x="173647" y="184810"/>
                  </a:lnTo>
                  <a:lnTo>
                    <a:pt x="184289" y="197510"/>
                  </a:lnTo>
                  <a:lnTo>
                    <a:pt x="195694" y="210210"/>
                  </a:lnTo>
                  <a:lnTo>
                    <a:pt x="219316" y="238150"/>
                  </a:lnTo>
                  <a:lnTo>
                    <a:pt x="224853" y="244500"/>
                  </a:lnTo>
                  <a:lnTo>
                    <a:pt x="226237" y="245770"/>
                  </a:lnTo>
                  <a:lnTo>
                    <a:pt x="230035" y="250850"/>
                  </a:lnTo>
                  <a:lnTo>
                    <a:pt x="232105" y="252120"/>
                  </a:lnTo>
                  <a:lnTo>
                    <a:pt x="238302" y="254660"/>
                  </a:lnTo>
                  <a:lnTo>
                    <a:pt x="236931" y="249580"/>
                  </a:lnTo>
                  <a:lnTo>
                    <a:pt x="231736" y="240690"/>
                  </a:lnTo>
                  <a:lnTo>
                    <a:pt x="225171" y="234340"/>
                  </a:lnTo>
                  <a:lnTo>
                    <a:pt x="224510" y="231800"/>
                  </a:lnTo>
                  <a:lnTo>
                    <a:pt x="230085" y="236880"/>
                  </a:lnTo>
                  <a:lnTo>
                    <a:pt x="234289" y="241960"/>
                  </a:lnTo>
                  <a:lnTo>
                    <a:pt x="237832" y="247040"/>
                  </a:lnTo>
                  <a:lnTo>
                    <a:pt x="241439" y="252120"/>
                  </a:lnTo>
                  <a:lnTo>
                    <a:pt x="242849" y="254660"/>
                  </a:lnTo>
                  <a:lnTo>
                    <a:pt x="245922" y="254660"/>
                  </a:lnTo>
                  <a:lnTo>
                    <a:pt x="257746" y="257136"/>
                  </a:lnTo>
                  <a:lnTo>
                    <a:pt x="258724" y="255930"/>
                  </a:lnTo>
                  <a:lnTo>
                    <a:pt x="258381" y="255930"/>
                  </a:lnTo>
                  <a:lnTo>
                    <a:pt x="253860" y="249580"/>
                  </a:lnTo>
                  <a:lnTo>
                    <a:pt x="252958" y="248310"/>
                  </a:lnTo>
                  <a:lnTo>
                    <a:pt x="252272" y="245770"/>
                  </a:lnTo>
                  <a:lnTo>
                    <a:pt x="262204" y="253390"/>
                  </a:lnTo>
                  <a:lnTo>
                    <a:pt x="264642" y="255930"/>
                  </a:lnTo>
                  <a:lnTo>
                    <a:pt x="265658" y="258470"/>
                  </a:lnTo>
                  <a:lnTo>
                    <a:pt x="271856" y="259740"/>
                  </a:lnTo>
                  <a:lnTo>
                    <a:pt x="267004" y="250850"/>
                  </a:lnTo>
                  <a:lnTo>
                    <a:pt x="265950" y="248310"/>
                  </a:lnTo>
                  <a:lnTo>
                    <a:pt x="268719" y="252120"/>
                  </a:lnTo>
                  <a:lnTo>
                    <a:pt x="275336" y="259740"/>
                  </a:lnTo>
                  <a:lnTo>
                    <a:pt x="277418" y="262280"/>
                  </a:lnTo>
                  <a:lnTo>
                    <a:pt x="279133" y="262280"/>
                  </a:lnTo>
                  <a:lnTo>
                    <a:pt x="280504" y="261010"/>
                  </a:lnTo>
                  <a:lnTo>
                    <a:pt x="273304" y="250850"/>
                  </a:lnTo>
                  <a:lnTo>
                    <a:pt x="271830" y="248310"/>
                  </a:lnTo>
                  <a:lnTo>
                    <a:pt x="271094" y="247040"/>
                  </a:lnTo>
                  <a:lnTo>
                    <a:pt x="273431" y="248310"/>
                  </a:lnTo>
                  <a:lnTo>
                    <a:pt x="279844" y="255930"/>
                  </a:lnTo>
                  <a:lnTo>
                    <a:pt x="281495" y="257136"/>
                  </a:lnTo>
                  <a:lnTo>
                    <a:pt x="281597" y="258470"/>
                  </a:lnTo>
                  <a:lnTo>
                    <a:pt x="283260" y="261010"/>
                  </a:lnTo>
                  <a:lnTo>
                    <a:pt x="286766" y="263550"/>
                  </a:lnTo>
                  <a:lnTo>
                    <a:pt x="286423" y="258470"/>
                  </a:lnTo>
                  <a:lnTo>
                    <a:pt x="277672" y="247040"/>
                  </a:lnTo>
                  <a:lnTo>
                    <a:pt x="276694" y="245770"/>
                  </a:lnTo>
                  <a:lnTo>
                    <a:pt x="273532" y="241960"/>
                  </a:lnTo>
                  <a:lnTo>
                    <a:pt x="276987" y="244500"/>
                  </a:lnTo>
                  <a:lnTo>
                    <a:pt x="287134" y="255930"/>
                  </a:lnTo>
                  <a:lnTo>
                    <a:pt x="289521" y="257200"/>
                  </a:lnTo>
                  <a:lnTo>
                    <a:pt x="288810" y="255930"/>
                  </a:lnTo>
                  <a:lnTo>
                    <a:pt x="287439" y="253390"/>
                  </a:lnTo>
                  <a:lnTo>
                    <a:pt x="278942" y="241960"/>
                  </a:lnTo>
                  <a:lnTo>
                    <a:pt x="277596" y="239420"/>
                  </a:lnTo>
                  <a:lnTo>
                    <a:pt x="276250" y="236880"/>
                  </a:lnTo>
                  <a:lnTo>
                    <a:pt x="279323" y="239420"/>
                  </a:lnTo>
                  <a:lnTo>
                    <a:pt x="288150" y="250850"/>
                  </a:lnTo>
                  <a:lnTo>
                    <a:pt x="290245" y="252120"/>
                  </a:lnTo>
                  <a:lnTo>
                    <a:pt x="290550" y="252120"/>
                  </a:lnTo>
                  <a:lnTo>
                    <a:pt x="288467" y="247040"/>
                  </a:lnTo>
                  <a:lnTo>
                    <a:pt x="281000" y="236880"/>
                  </a:lnTo>
                  <a:lnTo>
                    <a:pt x="280073" y="235610"/>
                  </a:lnTo>
                  <a:lnTo>
                    <a:pt x="278066" y="231800"/>
                  </a:lnTo>
                  <a:lnTo>
                    <a:pt x="281432" y="234340"/>
                  </a:lnTo>
                  <a:lnTo>
                    <a:pt x="289153" y="244500"/>
                  </a:lnTo>
                  <a:lnTo>
                    <a:pt x="290245" y="244500"/>
                  </a:lnTo>
                  <a:lnTo>
                    <a:pt x="289153" y="241960"/>
                  </a:lnTo>
                  <a:lnTo>
                    <a:pt x="282981" y="231800"/>
                  </a:lnTo>
                  <a:lnTo>
                    <a:pt x="281444" y="229260"/>
                  </a:lnTo>
                  <a:lnTo>
                    <a:pt x="280225" y="226720"/>
                  </a:lnTo>
                  <a:lnTo>
                    <a:pt x="279006" y="224180"/>
                  </a:lnTo>
                  <a:lnTo>
                    <a:pt x="281825" y="227990"/>
                  </a:lnTo>
                  <a:lnTo>
                    <a:pt x="289877" y="238150"/>
                  </a:lnTo>
                  <a:lnTo>
                    <a:pt x="292633" y="239420"/>
                  </a:lnTo>
                  <a:lnTo>
                    <a:pt x="292265" y="236880"/>
                  </a:lnTo>
                  <a:lnTo>
                    <a:pt x="290245" y="234340"/>
                  </a:lnTo>
                  <a:lnTo>
                    <a:pt x="283159" y="224180"/>
                  </a:lnTo>
                  <a:lnTo>
                    <a:pt x="279615" y="219100"/>
                  </a:lnTo>
                  <a:lnTo>
                    <a:pt x="277012" y="214020"/>
                  </a:lnTo>
                  <a:lnTo>
                    <a:pt x="281101" y="217830"/>
                  </a:lnTo>
                  <a:lnTo>
                    <a:pt x="290550" y="227990"/>
                  </a:lnTo>
                  <a:lnTo>
                    <a:pt x="294005" y="230530"/>
                  </a:lnTo>
                  <a:lnTo>
                    <a:pt x="292989" y="226720"/>
                  </a:lnTo>
                  <a:lnTo>
                    <a:pt x="290893" y="224180"/>
                  </a:lnTo>
                  <a:lnTo>
                    <a:pt x="283641" y="214020"/>
                  </a:lnTo>
                  <a:lnTo>
                    <a:pt x="282740" y="212750"/>
                  </a:lnTo>
                  <a:lnTo>
                    <a:pt x="279539" y="207670"/>
                  </a:lnTo>
                  <a:lnTo>
                    <a:pt x="281330" y="207670"/>
                  </a:lnTo>
                  <a:lnTo>
                    <a:pt x="288150" y="214020"/>
                  </a:lnTo>
                  <a:lnTo>
                    <a:pt x="290245" y="215290"/>
                  </a:lnTo>
                  <a:lnTo>
                    <a:pt x="290550" y="214020"/>
                  </a:lnTo>
                  <a:lnTo>
                    <a:pt x="291249" y="212750"/>
                  </a:lnTo>
                  <a:lnTo>
                    <a:pt x="290245" y="211480"/>
                  </a:lnTo>
                  <a:lnTo>
                    <a:pt x="289521" y="210210"/>
                  </a:lnTo>
                  <a:lnTo>
                    <a:pt x="287261" y="207670"/>
                  </a:lnTo>
                  <a:lnTo>
                    <a:pt x="281571" y="201320"/>
                  </a:lnTo>
                  <a:lnTo>
                    <a:pt x="279298" y="198780"/>
                  </a:lnTo>
                  <a:lnTo>
                    <a:pt x="277634" y="196240"/>
                  </a:lnTo>
                  <a:lnTo>
                    <a:pt x="275983" y="193700"/>
                  </a:lnTo>
                  <a:lnTo>
                    <a:pt x="279336" y="193700"/>
                  </a:lnTo>
                  <a:lnTo>
                    <a:pt x="289153" y="200050"/>
                  </a:lnTo>
                  <a:lnTo>
                    <a:pt x="289877" y="201320"/>
                  </a:lnTo>
                  <a:lnTo>
                    <a:pt x="290550" y="200050"/>
                  </a:lnTo>
                  <a:lnTo>
                    <a:pt x="289877" y="198780"/>
                  </a:lnTo>
                  <a:lnTo>
                    <a:pt x="284391" y="193700"/>
                  </a:lnTo>
                  <a:lnTo>
                    <a:pt x="281647" y="191160"/>
                  </a:lnTo>
                  <a:lnTo>
                    <a:pt x="276682" y="186080"/>
                  </a:lnTo>
                  <a:lnTo>
                    <a:pt x="277380" y="184810"/>
                  </a:lnTo>
                  <a:lnTo>
                    <a:pt x="286067" y="191160"/>
                  </a:lnTo>
                  <a:lnTo>
                    <a:pt x="288467" y="191160"/>
                  </a:lnTo>
                  <a:lnTo>
                    <a:pt x="287794" y="188620"/>
                  </a:lnTo>
                  <a:lnTo>
                    <a:pt x="284670" y="186080"/>
                  </a:lnTo>
                  <a:lnTo>
                    <a:pt x="283527" y="184810"/>
                  </a:lnTo>
                  <a:lnTo>
                    <a:pt x="282384" y="183540"/>
                  </a:lnTo>
                  <a:lnTo>
                    <a:pt x="275526" y="175920"/>
                  </a:lnTo>
                  <a:lnTo>
                    <a:pt x="273697" y="173380"/>
                  </a:lnTo>
                  <a:lnTo>
                    <a:pt x="277190" y="175920"/>
                  </a:lnTo>
                  <a:lnTo>
                    <a:pt x="283984" y="182270"/>
                  </a:lnTo>
                  <a:lnTo>
                    <a:pt x="285051" y="181000"/>
                  </a:lnTo>
                  <a:lnTo>
                    <a:pt x="284670" y="179730"/>
                  </a:lnTo>
                  <a:lnTo>
                    <a:pt x="281597" y="174650"/>
                  </a:lnTo>
                  <a:lnTo>
                    <a:pt x="274256" y="168300"/>
                  </a:lnTo>
                  <a:lnTo>
                    <a:pt x="271500" y="164490"/>
                  </a:lnTo>
                  <a:lnTo>
                    <a:pt x="273354" y="164490"/>
                  </a:lnTo>
                  <a:lnTo>
                    <a:pt x="279844" y="168300"/>
                  </a:lnTo>
                  <a:lnTo>
                    <a:pt x="281597" y="168300"/>
                  </a:lnTo>
                  <a:lnTo>
                    <a:pt x="280504" y="165760"/>
                  </a:lnTo>
                  <a:lnTo>
                    <a:pt x="278104" y="164490"/>
                  </a:lnTo>
                  <a:lnTo>
                    <a:pt x="276491" y="163220"/>
                  </a:lnTo>
                  <a:lnTo>
                    <a:pt x="268427" y="156870"/>
                  </a:lnTo>
                  <a:lnTo>
                    <a:pt x="267030" y="154330"/>
                  </a:lnTo>
                  <a:lnTo>
                    <a:pt x="269836" y="154330"/>
                  </a:lnTo>
                  <a:lnTo>
                    <a:pt x="271856" y="156870"/>
                  </a:lnTo>
                  <a:lnTo>
                    <a:pt x="273939" y="156870"/>
                  </a:lnTo>
                  <a:lnTo>
                    <a:pt x="275336" y="158140"/>
                  </a:lnTo>
                  <a:lnTo>
                    <a:pt x="274967" y="156870"/>
                  </a:lnTo>
                  <a:lnTo>
                    <a:pt x="274650" y="154330"/>
                  </a:lnTo>
                  <a:lnTo>
                    <a:pt x="273799" y="153060"/>
                  </a:lnTo>
                  <a:lnTo>
                    <a:pt x="272948" y="151790"/>
                  </a:lnTo>
                  <a:lnTo>
                    <a:pt x="271538" y="150520"/>
                  </a:lnTo>
                  <a:lnTo>
                    <a:pt x="263271" y="145440"/>
                  </a:lnTo>
                  <a:lnTo>
                    <a:pt x="270852" y="145440"/>
                  </a:lnTo>
                  <a:lnTo>
                    <a:pt x="265823" y="141630"/>
                  </a:lnTo>
                  <a:lnTo>
                    <a:pt x="259105" y="136550"/>
                  </a:lnTo>
                  <a:lnTo>
                    <a:pt x="259778" y="136550"/>
                  </a:lnTo>
                  <a:lnTo>
                    <a:pt x="267030" y="137820"/>
                  </a:lnTo>
                  <a:lnTo>
                    <a:pt x="267373" y="137820"/>
                  </a:lnTo>
                  <a:lnTo>
                    <a:pt x="267030" y="136550"/>
                  </a:lnTo>
                  <a:lnTo>
                    <a:pt x="265658" y="135280"/>
                  </a:lnTo>
                  <a:lnTo>
                    <a:pt x="259778" y="130200"/>
                  </a:lnTo>
                  <a:lnTo>
                    <a:pt x="259105" y="127660"/>
                  </a:lnTo>
                  <a:lnTo>
                    <a:pt x="262204" y="127660"/>
                  </a:lnTo>
                  <a:lnTo>
                    <a:pt x="260159" y="126390"/>
                  </a:lnTo>
                  <a:lnTo>
                    <a:pt x="256641" y="121310"/>
                  </a:lnTo>
                  <a:lnTo>
                    <a:pt x="259778" y="120040"/>
                  </a:lnTo>
                  <a:lnTo>
                    <a:pt x="257009" y="114960"/>
                  </a:lnTo>
                  <a:lnTo>
                    <a:pt x="254520" y="111150"/>
                  </a:lnTo>
                  <a:lnTo>
                    <a:pt x="252869" y="108610"/>
                  </a:lnTo>
                  <a:lnTo>
                    <a:pt x="250063" y="103530"/>
                  </a:lnTo>
                  <a:lnTo>
                    <a:pt x="260159" y="108610"/>
                  </a:lnTo>
                  <a:lnTo>
                    <a:pt x="258483" y="106070"/>
                  </a:lnTo>
                  <a:lnTo>
                    <a:pt x="255257" y="103530"/>
                  </a:lnTo>
                  <a:lnTo>
                    <a:pt x="253631" y="102260"/>
                  </a:lnTo>
                  <a:lnTo>
                    <a:pt x="252539" y="100990"/>
                  </a:lnTo>
                  <a:lnTo>
                    <a:pt x="248158" y="95910"/>
                  </a:lnTo>
                  <a:lnTo>
                    <a:pt x="246354" y="90830"/>
                  </a:lnTo>
                  <a:lnTo>
                    <a:pt x="244563" y="85750"/>
                  </a:lnTo>
                  <a:lnTo>
                    <a:pt x="245249" y="87020"/>
                  </a:lnTo>
                  <a:lnTo>
                    <a:pt x="245338" y="85750"/>
                  </a:lnTo>
                  <a:lnTo>
                    <a:pt x="245719" y="80670"/>
                  </a:lnTo>
                  <a:lnTo>
                    <a:pt x="246380" y="71780"/>
                  </a:lnTo>
                  <a:lnTo>
                    <a:pt x="246951" y="64160"/>
                  </a:lnTo>
                  <a:lnTo>
                    <a:pt x="247675" y="64160"/>
                  </a:lnTo>
                  <a:lnTo>
                    <a:pt x="249047" y="66700"/>
                  </a:lnTo>
                  <a:lnTo>
                    <a:pt x="248907" y="70510"/>
                  </a:lnTo>
                  <a:lnTo>
                    <a:pt x="248780" y="83210"/>
                  </a:lnTo>
                  <a:lnTo>
                    <a:pt x="251117" y="89560"/>
                  </a:lnTo>
                  <a:lnTo>
                    <a:pt x="251841" y="90830"/>
                  </a:lnTo>
                  <a:lnTo>
                    <a:pt x="251510" y="71780"/>
                  </a:lnTo>
                  <a:lnTo>
                    <a:pt x="252526" y="71780"/>
                  </a:lnTo>
                  <a:lnTo>
                    <a:pt x="254241" y="92100"/>
                  </a:lnTo>
                  <a:lnTo>
                    <a:pt x="254952" y="92100"/>
                  </a:lnTo>
                  <a:lnTo>
                    <a:pt x="256959" y="90830"/>
                  </a:lnTo>
                  <a:lnTo>
                    <a:pt x="256501" y="84480"/>
                  </a:lnTo>
                  <a:lnTo>
                    <a:pt x="255511" y="76860"/>
                  </a:lnTo>
                  <a:lnTo>
                    <a:pt x="255981" y="73050"/>
                  </a:lnTo>
                  <a:lnTo>
                    <a:pt x="257009" y="71780"/>
                  </a:lnTo>
                  <a:lnTo>
                    <a:pt x="260159" y="92100"/>
                  </a:lnTo>
                  <a:lnTo>
                    <a:pt x="260159" y="93370"/>
                  </a:lnTo>
                  <a:lnTo>
                    <a:pt x="259778" y="94640"/>
                  </a:lnTo>
                  <a:lnTo>
                    <a:pt x="262547" y="94640"/>
                  </a:lnTo>
                  <a:lnTo>
                    <a:pt x="262547" y="93370"/>
                  </a:lnTo>
                  <a:lnTo>
                    <a:pt x="261175" y="87020"/>
                  </a:lnTo>
                  <a:lnTo>
                    <a:pt x="260680" y="80670"/>
                  </a:lnTo>
                  <a:lnTo>
                    <a:pt x="260616" y="74320"/>
                  </a:lnTo>
                  <a:lnTo>
                    <a:pt x="261175" y="75590"/>
                  </a:lnTo>
                  <a:lnTo>
                    <a:pt x="265290" y="95910"/>
                  </a:lnTo>
                  <a:lnTo>
                    <a:pt x="266001" y="98450"/>
                  </a:lnTo>
                  <a:lnTo>
                    <a:pt x="269836" y="98450"/>
                  </a:lnTo>
                  <a:lnTo>
                    <a:pt x="269455" y="97180"/>
                  </a:lnTo>
                  <a:lnTo>
                    <a:pt x="266344" y="80670"/>
                  </a:lnTo>
                  <a:lnTo>
                    <a:pt x="266573" y="80670"/>
                  </a:lnTo>
                  <a:lnTo>
                    <a:pt x="268185" y="84480"/>
                  </a:lnTo>
                  <a:lnTo>
                    <a:pt x="270268" y="92100"/>
                  </a:lnTo>
                  <a:lnTo>
                    <a:pt x="271856" y="98450"/>
                  </a:lnTo>
                  <a:lnTo>
                    <a:pt x="272224" y="100990"/>
                  </a:lnTo>
                  <a:lnTo>
                    <a:pt x="274967" y="100990"/>
                  </a:lnTo>
                  <a:lnTo>
                    <a:pt x="274967" y="98450"/>
                  </a:lnTo>
                  <a:lnTo>
                    <a:pt x="272567" y="87020"/>
                  </a:lnTo>
                  <a:lnTo>
                    <a:pt x="276733" y="88290"/>
                  </a:lnTo>
                  <a:lnTo>
                    <a:pt x="274967" y="94640"/>
                  </a:lnTo>
                  <a:lnTo>
                    <a:pt x="277418" y="98450"/>
                  </a:lnTo>
                  <a:lnTo>
                    <a:pt x="279133" y="102260"/>
                  </a:lnTo>
                  <a:lnTo>
                    <a:pt x="280162" y="94640"/>
                  </a:lnTo>
                  <a:lnTo>
                    <a:pt x="282600" y="100990"/>
                  </a:lnTo>
                  <a:lnTo>
                    <a:pt x="284670" y="106070"/>
                  </a:lnTo>
                  <a:lnTo>
                    <a:pt x="285711" y="106070"/>
                  </a:lnTo>
                  <a:lnTo>
                    <a:pt x="285953" y="103530"/>
                  </a:lnTo>
                  <a:lnTo>
                    <a:pt x="285864" y="99720"/>
                  </a:lnTo>
                  <a:lnTo>
                    <a:pt x="285457" y="94640"/>
                  </a:lnTo>
                  <a:lnTo>
                    <a:pt x="285356" y="93370"/>
                  </a:lnTo>
                  <a:lnTo>
                    <a:pt x="285711" y="93370"/>
                  </a:lnTo>
                  <a:lnTo>
                    <a:pt x="287794" y="102260"/>
                  </a:lnTo>
                  <a:lnTo>
                    <a:pt x="287794" y="106070"/>
                  </a:lnTo>
                  <a:lnTo>
                    <a:pt x="288810" y="104800"/>
                  </a:lnTo>
                  <a:lnTo>
                    <a:pt x="289877" y="103530"/>
                  </a:lnTo>
                  <a:lnTo>
                    <a:pt x="290550" y="98450"/>
                  </a:lnTo>
                  <a:lnTo>
                    <a:pt x="291922" y="98450"/>
                  </a:lnTo>
                  <a:lnTo>
                    <a:pt x="294005" y="104800"/>
                  </a:lnTo>
                  <a:lnTo>
                    <a:pt x="294716" y="106070"/>
                  </a:lnTo>
                  <a:lnTo>
                    <a:pt x="295071" y="106070"/>
                  </a:lnTo>
                  <a:lnTo>
                    <a:pt x="296443" y="104800"/>
                  </a:lnTo>
                  <a:lnTo>
                    <a:pt x="300266" y="100990"/>
                  </a:lnTo>
                  <a:lnTo>
                    <a:pt x="298831" y="103530"/>
                  </a:lnTo>
                  <a:lnTo>
                    <a:pt x="298526" y="106070"/>
                  </a:lnTo>
                  <a:lnTo>
                    <a:pt x="298831" y="107340"/>
                  </a:lnTo>
                  <a:lnTo>
                    <a:pt x="299199" y="107340"/>
                  </a:lnTo>
                  <a:lnTo>
                    <a:pt x="302653" y="104800"/>
                  </a:lnTo>
                  <a:lnTo>
                    <a:pt x="302323" y="107340"/>
                  </a:lnTo>
                  <a:lnTo>
                    <a:pt x="304736" y="107340"/>
                  </a:lnTo>
                  <a:lnTo>
                    <a:pt x="304736" y="106070"/>
                  </a:lnTo>
                  <a:lnTo>
                    <a:pt x="306489" y="106070"/>
                  </a:lnTo>
                  <a:lnTo>
                    <a:pt x="306108" y="108610"/>
                  </a:lnTo>
                  <a:lnTo>
                    <a:pt x="308571" y="108610"/>
                  </a:lnTo>
                  <a:lnTo>
                    <a:pt x="310972" y="107340"/>
                  </a:lnTo>
                  <a:lnTo>
                    <a:pt x="310591" y="108610"/>
                  </a:lnTo>
                  <a:lnTo>
                    <a:pt x="311315" y="109880"/>
                  </a:lnTo>
                  <a:lnTo>
                    <a:pt x="312674" y="111150"/>
                  </a:lnTo>
                  <a:lnTo>
                    <a:pt x="313042" y="109880"/>
                  </a:lnTo>
                  <a:lnTo>
                    <a:pt x="313905" y="107340"/>
                  </a:lnTo>
                  <a:lnTo>
                    <a:pt x="314337" y="106070"/>
                  </a:lnTo>
                  <a:lnTo>
                    <a:pt x="314756" y="104800"/>
                  </a:lnTo>
                  <a:lnTo>
                    <a:pt x="317525" y="103530"/>
                  </a:lnTo>
                  <a:lnTo>
                    <a:pt x="323723" y="104800"/>
                  </a:lnTo>
                  <a:lnTo>
                    <a:pt x="324815" y="104800"/>
                  </a:lnTo>
                  <a:lnTo>
                    <a:pt x="324929" y="107340"/>
                  </a:lnTo>
                  <a:lnTo>
                    <a:pt x="325158" y="109880"/>
                  </a:lnTo>
                  <a:lnTo>
                    <a:pt x="325843" y="112420"/>
                  </a:lnTo>
                  <a:lnTo>
                    <a:pt x="329641" y="111150"/>
                  </a:lnTo>
                  <a:lnTo>
                    <a:pt x="329298" y="116230"/>
                  </a:lnTo>
                  <a:lnTo>
                    <a:pt x="328930" y="120040"/>
                  </a:lnTo>
                  <a:lnTo>
                    <a:pt x="331000" y="122580"/>
                  </a:lnTo>
                  <a:lnTo>
                    <a:pt x="334492" y="123850"/>
                  </a:lnTo>
                  <a:lnTo>
                    <a:pt x="338289" y="126390"/>
                  </a:lnTo>
                  <a:lnTo>
                    <a:pt x="340690" y="125120"/>
                  </a:lnTo>
                  <a:lnTo>
                    <a:pt x="341388" y="122580"/>
                  </a:lnTo>
                  <a:lnTo>
                    <a:pt x="342773" y="117500"/>
                  </a:lnTo>
                  <a:lnTo>
                    <a:pt x="342112" y="114960"/>
                  </a:lnTo>
                  <a:lnTo>
                    <a:pt x="341401" y="114960"/>
                  </a:lnTo>
                  <a:lnTo>
                    <a:pt x="336207" y="113690"/>
                  </a:lnTo>
                  <a:lnTo>
                    <a:pt x="339661" y="122580"/>
                  </a:lnTo>
                  <a:lnTo>
                    <a:pt x="336588" y="121310"/>
                  </a:lnTo>
                  <a:lnTo>
                    <a:pt x="334835" y="120040"/>
                  </a:lnTo>
                  <a:lnTo>
                    <a:pt x="333933" y="111150"/>
                  </a:lnTo>
                  <a:lnTo>
                    <a:pt x="336346" y="107340"/>
                  </a:lnTo>
                  <a:lnTo>
                    <a:pt x="341744" y="107340"/>
                  </a:lnTo>
                  <a:lnTo>
                    <a:pt x="342519" y="103530"/>
                  </a:lnTo>
                  <a:lnTo>
                    <a:pt x="342773" y="102260"/>
                  </a:lnTo>
                  <a:close/>
                </a:path>
                <a:path w="375919" h="445769">
                  <a:moveTo>
                    <a:pt x="375310" y="342760"/>
                  </a:moveTo>
                  <a:lnTo>
                    <a:pt x="373557" y="337934"/>
                  </a:lnTo>
                  <a:lnTo>
                    <a:pt x="374256" y="331711"/>
                  </a:lnTo>
                  <a:lnTo>
                    <a:pt x="374586" y="328663"/>
                  </a:lnTo>
                  <a:lnTo>
                    <a:pt x="371144" y="322440"/>
                  </a:lnTo>
                  <a:lnTo>
                    <a:pt x="364909" y="318630"/>
                  </a:lnTo>
                  <a:lnTo>
                    <a:pt x="361099" y="316979"/>
                  </a:lnTo>
                  <a:lnTo>
                    <a:pt x="360032" y="318884"/>
                  </a:lnTo>
                  <a:lnTo>
                    <a:pt x="361746" y="323837"/>
                  </a:lnTo>
                  <a:lnTo>
                    <a:pt x="366280" y="331711"/>
                  </a:lnTo>
                  <a:lnTo>
                    <a:pt x="363207" y="329298"/>
                  </a:lnTo>
                  <a:lnTo>
                    <a:pt x="360807" y="326631"/>
                  </a:lnTo>
                  <a:lnTo>
                    <a:pt x="359676" y="324853"/>
                  </a:lnTo>
                  <a:lnTo>
                    <a:pt x="359029" y="323837"/>
                  </a:lnTo>
                  <a:lnTo>
                    <a:pt x="357695" y="321043"/>
                  </a:lnTo>
                  <a:lnTo>
                    <a:pt x="354545" y="319392"/>
                  </a:lnTo>
                  <a:lnTo>
                    <a:pt x="351066" y="319392"/>
                  </a:lnTo>
                  <a:lnTo>
                    <a:pt x="338950" y="320027"/>
                  </a:lnTo>
                  <a:lnTo>
                    <a:pt x="326999" y="321424"/>
                  </a:lnTo>
                  <a:lnTo>
                    <a:pt x="303733" y="324853"/>
                  </a:lnTo>
                  <a:lnTo>
                    <a:pt x="295427" y="325488"/>
                  </a:lnTo>
                  <a:lnTo>
                    <a:pt x="273278" y="317233"/>
                  </a:lnTo>
                  <a:lnTo>
                    <a:pt x="273685" y="316471"/>
                  </a:lnTo>
                  <a:lnTo>
                    <a:pt x="275323" y="313423"/>
                  </a:lnTo>
                  <a:lnTo>
                    <a:pt x="276758" y="310248"/>
                  </a:lnTo>
                  <a:lnTo>
                    <a:pt x="275323" y="307962"/>
                  </a:lnTo>
                  <a:lnTo>
                    <a:pt x="273278" y="306819"/>
                  </a:lnTo>
                  <a:lnTo>
                    <a:pt x="272376" y="305041"/>
                  </a:lnTo>
                  <a:lnTo>
                    <a:pt x="271233" y="302755"/>
                  </a:lnTo>
                  <a:lnTo>
                    <a:pt x="270725" y="301739"/>
                  </a:lnTo>
                  <a:lnTo>
                    <a:pt x="270344" y="300977"/>
                  </a:lnTo>
                  <a:lnTo>
                    <a:pt x="269963" y="300215"/>
                  </a:lnTo>
                  <a:lnTo>
                    <a:pt x="267728" y="295770"/>
                  </a:lnTo>
                  <a:lnTo>
                    <a:pt x="264998" y="290309"/>
                  </a:lnTo>
                  <a:lnTo>
                    <a:pt x="262191" y="284721"/>
                  </a:lnTo>
                  <a:lnTo>
                    <a:pt x="263550" y="287134"/>
                  </a:lnTo>
                  <a:lnTo>
                    <a:pt x="265303" y="288150"/>
                  </a:lnTo>
                  <a:lnTo>
                    <a:pt x="266674" y="290309"/>
                  </a:lnTo>
                  <a:lnTo>
                    <a:pt x="271183" y="297548"/>
                  </a:lnTo>
                  <a:lnTo>
                    <a:pt x="274294" y="303390"/>
                  </a:lnTo>
                  <a:lnTo>
                    <a:pt x="275323" y="303009"/>
                  </a:lnTo>
                  <a:lnTo>
                    <a:pt x="273367" y="298437"/>
                  </a:lnTo>
                  <a:lnTo>
                    <a:pt x="270344" y="291960"/>
                  </a:lnTo>
                  <a:lnTo>
                    <a:pt x="267081" y="284721"/>
                  </a:lnTo>
                  <a:lnTo>
                    <a:pt x="266903" y="284340"/>
                  </a:lnTo>
                  <a:lnTo>
                    <a:pt x="265658" y="281292"/>
                  </a:lnTo>
                  <a:lnTo>
                    <a:pt x="264947" y="279514"/>
                  </a:lnTo>
                  <a:lnTo>
                    <a:pt x="263563" y="276085"/>
                  </a:lnTo>
                  <a:lnTo>
                    <a:pt x="263258" y="275323"/>
                  </a:lnTo>
                  <a:lnTo>
                    <a:pt x="269455" y="286245"/>
                  </a:lnTo>
                  <a:lnTo>
                    <a:pt x="274866" y="295008"/>
                  </a:lnTo>
                  <a:lnTo>
                    <a:pt x="279044" y="300723"/>
                  </a:lnTo>
                  <a:lnTo>
                    <a:pt x="281571" y="301993"/>
                  </a:lnTo>
                  <a:lnTo>
                    <a:pt x="279781" y="296659"/>
                  </a:lnTo>
                  <a:lnTo>
                    <a:pt x="276275" y="289547"/>
                  </a:lnTo>
                  <a:lnTo>
                    <a:pt x="271348" y="280911"/>
                  </a:lnTo>
                  <a:lnTo>
                    <a:pt x="268084" y="275323"/>
                  </a:lnTo>
                  <a:lnTo>
                    <a:pt x="266674" y="272910"/>
                  </a:lnTo>
                  <a:lnTo>
                    <a:pt x="268757" y="275069"/>
                  </a:lnTo>
                  <a:lnTo>
                    <a:pt x="269468" y="275704"/>
                  </a:lnTo>
                  <a:lnTo>
                    <a:pt x="273748" y="281038"/>
                  </a:lnTo>
                  <a:lnTo>
                    <a:pt x="276034" y="284086"/>
                  </a:lnTo>
                  <a:lnTo>
                    <a:pt x="277406" y="283324"/>
                  </a:lnTo>
                  <a:lnTo>
                    <a:pt x="273189" y="275577"/>
                  </a:lnTo>
                  <a:lnTo>
                    <a:pt x="271297" y="272910"/>
                  </a:lnTo>
                  <a:lnTo>
                    <a:pt x="270840" y="272275"/>
                  </a:lnTo>
                  <a:lnTo>
                    <a:pt x="268859" y="269481"/>
                  </a:lnTo>
                  <a:lnTo>
                    <a:pt x="267068" y="267703"/>
                  </a:lnTo>
                  <a:lnTo>
                    <a:pt x="264388" y="265036"/>
                  </a:lnTo>
                  <a:lnTo>
                    <a:pt x="262559" y="264020"/>
                  </a:lnTo>
                  <a:lnTo>
                    <a:pt x="259791" y="262496"/>
                  </a:lnTo>
                  <a:lnTo>
                    <a:pt x="250075" y="259067"/>
                  </a:lnTo>
                  <a:lnTo>
                    <a:pt x="244208" y="257797"/>
                  </a:lnTo>
                  <a:lnTo>
                    <a:pt x="245592" y="264020"/>
                  </a:lnTo>
                  <a:lnTo>
                    <a:pt x="240753" y="258432"/>
                  </a:lnTo>
                  <a:lnTo>
                    <a:pt x="235559" y="257797"/>
                  </a:lnTo>
                  <a:lnTo>
                    <a:pt x="233845" y="258432"/>
                  </a:lnTo>
                  <a:lnTo>
                    <a:pt x="236270" y="261226"/>
                  </a:lnTo>
                  <a:lnTo>
                    <a:pt x="239725" y="267068"/>
                  </a:lnTo>
                  <a:lnTo>
                    <a:pt x="238671" y="267703"/>
                  </a:lnTo>
                  <a:lnTo>
                    <a:pt x="236740" y="264655"/>
                  </a:lnTo>
                  <a:lnTo>
                    <a:pt x="232816" y="258432"/>
                  </a:lnTo>
                  <a:lnTo>
                    <a:pt x="231076" y="257416"/>
                  </a:lnTo>
                  <a:lnTo>
                    <a:pt x="228650" y="256400"/>
                  </a:lnTo>
                  <a:lnTo>
                    <a:pt x="228282" y="258432"/>
                  </a:lnTo>
                  <a:lnTo>
                    <a:pt x="231457" y="264655"/>
                  </a:lnTo>
                  <a:lnTo>
                    <a:pt x="224853" y="257416"/>
                  </a:lnTo>
                  <a:lnTo>
                    <a:pt x="221703" y="255638"/>
                  </a:lnTo>
                  <a:lnTo>
                    <a:pt x="218262" y="255003"/>
                  </a:lnTo>
                  <a:lnTo>
                    <a:pt x="218262" y="256400"/>
                  </a:lnTo>
                  <a:lnTo>
                    <a:pt x="227965" y="272275"/>
                  </a:lnTo>
                  <a:lnTo>
                    <a:pt x="226250" y="269862"/>
                  </a:lnTo>
                  <a:lnTo>
                    <a:pt x="223456" y="267449"/>
                  </a:lnTo>
                  <a:lnTo>
                    <a:pt x="221056" y="264020"/>
                  </a:lnTo>
                  <a:lnTo>
                    <a:pt x="217220" y="258813"/>
                  </a:lnTo>
                  <a:lnTo>
                    <a:pt x="214109" y="255003"/>
                  </a:lnTo>
                  <a:lnTo>
                    <a:pt x="209626" y="254241"/>
                  </a:lnTo>
                  <a:lnTo>
                    <a:pt x="208521" y="255384"/>
                  </a:lnTo>
                  <a:lnTo>
                    <a:pt x="210959" y="259448"/>
                  </a:lnTo>
                  <a:lnTo>
                    <a:pt x="215404" y="266306"/>
                  </a:lnTo>
                  <a:lnTo>
                    <a:pt x="220345" y="276085"/>
                  </a:lnTo>
                  <a:lnTo>
                    <a:pt x="205460" y="254622"/>
                  </a:lnTo>
                  <a:lnTo>
                    <a:pt x="204089" y="253606"/>
                  </a:lnTo>
                  <a:lnTo>
                    <a:pt x="198208" y="252590"/>
                  </a:lnTo>
                  <a:lnTo>
                    <a:pt x="197866" y="254622"/>
                  </a:lnTo>
                  <a:lnTo>
                    <a:pt x="215150" y="279514"/>
                  </a:lnTo>
                  <a:lnTo>
                    <a:pt x="208445" y="272148"/>
                  </a:lnTo>
                  <a:lnTo>
                    <a:pt x="203657" y="266814"/>
                  </a:lnTo>
                  <a:lnTo>
                    <a:pt x="198716" y="260591"/>
                  </a:lnTo>
                  <a:lnTo>
                    <a:pt x="194729" y="254241"/>
                  </a:lnTo>
                  <a:lnTo>
                    <a:pt x="193700" y="253225"/>
                  </a:lnTo>
                  <a:lnTo>
                    <a:pt x="191604" y="253225"/>
                  </a:lnTo>
                  <a:lnTo>
                    <a:pt x="190957" y="252971"/>
                  </a:lnTo>
                  <a:lnTo>
                    <a:pt x="190246" y="253225"/>
                  </a:lnTo>
                  <a:lnTo>
                    <a:pt x="189585" y="253860"/>
                  </a:lnTo>
                  <a:lnTo>
                    <a:pt x="210667" y="281292"/>
                  </a:lnTo>
                  <a:lnTo>
                    <a:pt x="206489" y="277482"/>
                  </a:lnTo>
                  <a:lnTo>
                    <a:pt x="202349" y="273291"/>
                  </a:lnTo>
                  <a:lnTo>
                    <a:pt x="199174" y="269354"/>
                  </a:lnTo>
                  <a:lnTo>
                    <a:pt x="194729" y="263258"/>
                  </a:lnTo>
                  <a:lnTo>
                    <a:pt x="190614" y="259067"/>
                  </a:lnTo>
                  <a:lnTo>
                    <a:pt x="187134" y="253606"/>
                  </a:lnTo>
                  <a:lnTo>
                    <a:pt x="185762" y="251828"/>
                  </a:lnTo>
                  <a:lnTo>
                    <a:pt x="182956" y="252590"/>
                  </a:lnTo>
                  <a:lnTo>
                    <a:pt x="182664" y="253225"/>
                  </a:lnTo>
                  <a:lnTo>
                    <a:pt x="184531" y="257670"/>
                  </a:lnTo>
                  <a:lnTo>
                    <a:pt x="190919" y="265671"/>
                  </a:lnTo>
                  <a:lnTo>
                    <a:pt x="199745" y="276212"/>
                  </a:lnTo>
                  <a:lnTo>
                    <a:pt x="206171" y="284340"/>
                  </a:lnTo>
                  <a:lnTo>
                    <a:pt x="198551" y="276847"/>
                  </a:lnTo>
                  <a:lnTo>
                    <a:pt x="191681" y="269354"/>
                  </a:lnTo>
                  <a:lnTo>
                    <a:pt x="185394" y="261480"/>
                  </a:lnTo>
                  <a:lnTo>
                    <a:pt x="179539" y="253225"/>
                  </a:lnTo>
                  <a:lnTo>
                    <a:pt x="176085" y="251574"/>
                  </a:lnTo>
                  <a:lnTo>
                    <a:pt x="173659" y="251574"/>
                  </a:lnTo>
                  <a:lnTo>
                    <a:pt x="172605" y="253225"/>
                  </a:lnTo>
                  <a:lnTo>
                    <a:pt x="175666" y="258051"/>
                  </a:lnTo>
                  <a:lnTo>
                    <a:pt x="194221" y="279006"/>
                  </a:lnTo>
                  <a:lnTo>
                    <a:pt x="202730" y="290309"/>
                  </a:lnTo>
                  <a:lnTo>
                    <a:pt x="193878" y="280911"/>
                  </a:lnTo>
                  <a:lnTo>
                    <a:pt x="185559" y="271894"/>
                  </a:lnTo>
                  <a:lnTo>
                    <a:pt x="177469" y="262496"/>
                  </a:lnTo>
                  <a:lnTo>
                    <a:pt x="170205" y="253225"/>
                  </a:lnTo>
                  <a:lnTo>
                    <a:pt x="168808" y="251574"/>
                  </a:lnTo>
                  <a:lnTo>
                    <a:pt x="164642" y="251574"/>
                  </a:lnTo>
                  <a:lnTo>
                    <a:pt x="164642" y="253225"/>
                  </a:lnTo>
                  <a:lnTo>
                    <a:pt x="167919" y="258305"/>
                  </a:lnTo>
                  <a:lnTo>
                    <a:pt x="177850" y="269481"/>
                  </a:lnTo>
                  <a:lnTo>
                    <a:pt x="187579" y="280530"/>
                  </a:lnTo>
                  <a:lnTo>
                    <a:pt x="199580" y="295770"/>
                  </a:lnTo>
                  <a:lnTo>
                    <a:pt x="181356" y="275577"/>
                  </a:lnTo>
                  <a:lnTo>
                    <a:pt x="174218" y="268084"/>
                  </a:lnTo>
                  <a:lnTo>
                    <a:pt x="168465" y="263258"/>
                  </a:lnTo>
                  <a:lnTo>
                    <a:pt x="168732" y="265417"/>
                  </a:lnTo>
                  <a:lnTo>
                    <a:pt x="173774" y="272275"/>
                  </a:lnTo>
                  <a:lnTo>
                    <a:pt x="183261" y="283832"/>
                  </a:lnTo>
                  <a:lnTo>
                    <a:pt x="197523" y="300215"/>
                  </a:lnTo>
                  <a:lnTo>
                    <a:pt x="189407" y="292595"/>
                  </a:lnTo>
                  <a:lnTo>
                    <a:pt x="181292" y="284340"/>
                  </a:lnTo>
                  <a:lnTo>
                    <a:pt x="174218" y="276593"/>
                  </a:lnTo>
                  <a:lnTo>
                    <a:pt x="167093" y="268084"/>
                  </a:lnTo>
                  <a:lnTo>
                    <a:pt x="167627" y="271894"/>
                  </a:lnTo>
                  <a:lnTo>
                    <a:pt x="167741" y="272275"/>
                  </a:lnTo>
                  <a:lnTo>
                    <a:pt x="172910" y="280276"/>
                  </a:lnTo>
                  <a:lnTo>
                    <a:pt x="182003" y="291452"/>
                  </a:lnTo>
                  <a:lnTo>
                    <a:pt x="194068" y="305041"/>
                  </a:lnTo>
                  <a:lnTo>
                    <a:pt x="166370" y="276085"/>
                  </a:lnTo>
                  <a:lnTo>
                    <a:pt x="162547" y="273672"/>
                  </a:lnTo>
                  <a:lnTo>
                    <a:pt x="161899" y="274053"/>
                  </a:lnTo>
                  <a:lnTo>
                    <a:pt x="163982" y="277482"/>
                  </a:lnTo>
                  <a:lnTo>
                    <a:pt x="172605" y="291071"/>
                  </a:lnTo>
                  <a:lnTo>
                    <a:pt x="181876" y="304406"/>
                  </a:lnTo>
                  <a:lnTo>
                    <a:pt x="191795" y="317360"/>
                  </a:lnTo>
                  <a:lnTo>
                    <a:pt x="204089" y="332092"/>
                  </a:lnTo>
                  <a:lnTo>
                    <a:pt x="202730" y="325869"/>
                  </a:lnTo>
                  <a:lnTo>
                    <a:pt x="204089" y="328282"/>
                  </a:lnTo>
                  <a:lnTo>
                    <a:pt x="207200" y="334886"/>
                  </a:lnTo>
                  <a:lnTo>
                    <a:pt x="212026" y="341109"/>
                  </a:lnTo>
                  <a:lnTo>
                    <a:pt x="214109" y="343141"/>
                  </a:lnTo>
                  <a:lnTo>
                    <a:pt x="216204" y="341490"/>
                  </a:lnTo>
                  <a:lnTo>
                    <a:pt x="209626" y="335521"/>
                  </a:lnTo>
                  <a:lnTo>
                    <a:pt x="208572" y="328663"/>
                  </a:lnTo>
                  <a:lnTo>
                    <a:pt x="228282" y="351523"/>
                  </a:lnTo>
                  <a:lnTo>
                    <a:pt x="227355" y="347332"/>
                  </a:lnTo>
                  <a:lnTo>
                    <a:pt x="222935" y="340601"/>
                  </a:lnTo>
                  <a:lnTo>
                    <a:pt x="216433" y="332092"/>
                  </a:lnTo>
                  <a:lnTo>
                    <a:pt x="213715" y="328663"/>
                  </a:lnTo>
                  <a:lnTo>
                    <a:pt x="211505" y="325869"/>
                  </a:lnTo>
                  <a:lnTo>
                    <a:pt x="209283" y="323075"/>
                  </a:lnTo>
                  <a:lnTo>
                    <a:pt x="210667" y="321678"/>
                  </a:lnTo>
                  <a:lnTo>
                    <a:pt x="233159" y="351142"/>
                  </a:lnTo>
                  <a:lnTo>
                    <a:pt x="234188" y="350761"/>
                  </a:lnTo>
                  <a:lnTo>
                    <a:pt x="230454" y="343141"/>
                  </a:lnTo>
                  <a:lnTo>
                    <a:pt x="224472" y="334251"/>
                  </a:lnTo>
                  <a:lnTo>
                    <a:pt x="219011" y="326631"/>
                  </a:lnTo>
                  <a:lnTo>
                    <a:pt x="215557" y="321678"/>
                  </a:lnTo>
                  <a:lnTo>
                    <a:pt x="213436" y="318630"/>
                  </a:lnTo>
                  <a:lnTo>
                    <a:pt x="214109" y="316217"/>
                  </a:lnTo>
                  <a:lnTo>
                    <a:pt x="218262" y="321424"/>
                  </a:lnTo>
                  <a:lnTo>
                    <a:pt x="223799" y="329298"/>
                  </a:lnTo>
                  <a:lnTo>
                    <a:pt x="228815" y="336664"/>
                  </a:lnTo>
                  <a:lnTo>
                    <a:pt x="234835" y="345300"/>
                  </a:lnTo>
                  <a:lnTo>
                    <a:pt x="240753" y="353555"/>
                  </a:lnTo>
                  <a:lnTo>
                    <a:pt x="242493" y="354190"/>
                  </a:lnTo>
                  <a:lnTo>
                    <a:pt x="242608" y="352158"/>
                  </a:lnTo>
                  <a:lnTo>
                    <a:pt x="242620" y="350380"/>
                  </a:lnTo>
                  <a:lnTo>
                    <a:pt x="234137" y="338315"/>
                  </a:lnTo>
                  <a:lnTo>
                    <a:pt x="221538" y="321043"/>
                  </a:lnTo>
                  <a:lnTo>
                    <a:pt x="218541" y="316217"/>
                  </a:lnTo>
                  <a:lnTo>
                    <a:pt x="211594" y="305041"/>
                  </a:lnTo>
                  <a:lnTo>
                    <a:pt x="209943" y="302374"/>
                  </a:lnTo>
                  <a:lnTo>
                    <a:pt x="210324" y="300977"/>
                  </a:lnTo>
                  <a:lnTo>
                    <a:pt x="221449" y="317868"/>
                  </a:lnTo>
                  <a:lnTo>
                    <a:pt x="232232" y="332981"/>
                  </a:lnTo>
                  <a:lnTo>
                    <a:pt x="242938" y="345681"/>
                  </a:lnTo>
                  <a:lnTo>
                    <a:pt x="253885" y="354952"/>
                  </a:lnTo>
                  <a:lnTo>
                    <a:pt x="255625" y="355968"/>
                  </a:lnTo>
                  <a:lnTo>
                    <a:pt x="256997" y="353936"/>
                  </a:lnTo>
                  <a:lnTo>
                    <a:pt x="255257" y="351777"/>
                  </a:lnTo>
                  <a:lnTo>
                    <a:pt x="244830" y="339712"/>
                  </a:lnTo>
                  <a:lnTo>
                    <a:pt x="234302" y="327266"/>
                  </a:lnTo>
                  <a:lnTo>
                    <a:pt x="224485" y="314947"/>
                  </a:lnTo>
                  <a:lnTo>
                    <a:pt x="216204" y="303009"/>
                  </a:lnTo>
                  <a:lnTo>
                    <a:pt x="216877" y="301739"/>
                  </a:lnTo>
                  <a:lnTo>
                    <a:pt x="226910" y="314947"/>
                  </a:lnTo>
                  <a:lnTo>
                    <a:pt x="236867" y="328790"/>
                  </a:lnTo>
                  <a:lnTo>
                    <a:pt x="249275" y="342379"/>
                  </a:lnTo>
                  <a:lnTo>
                    <a:pt x="266674" y="355333"/>
                  </a:lnTo>
                  <a:lnTo>
                    <a:pt x="268439" y="356349"/>
                  </a:lnTo>
                  <a:lnTo>
                    <a:pt x="269468" y="358000"/>
                  </a:lnTo>
                  <a:lnTo>
                    <a:pt x="271183" y="356730"/>
                  </a:lnTo>
                  <a:lnTo>
                    <a:pt x="269722" y="352158"/>
                  </a:lnTo>
                  <a:lnTo>
                    <a:pt x="258686" y="343903"/>
                  </a:lnTo>
                  <a:lnTo>
                    <a:pt x="242150" y="329298"/>
                  </a:lnTo>
                  <a:lnTo>
                    <a:pt x="224167" y="305422"/>
                  </a:lnTo>
                  <a:lnTo>
                    <a:pt x="224510" y="302755"/>
                  </a:lnTo>
                  <a:lnTo>
                    <a:pt x="229933" y="310248"/>
                  </a:lnTo>
                  <a:lnTo>
                    <a:pt x="233756" y="315709"/>
                  </a:lnTo>
                  <a:lnTo>
                    <a:pt x="237540" y="320662"/>
                  </a:lnTo>
                  <a:lnTo>
                    <a:pt x="269151" y="349237"/>
                  </a:lnTo>
                  <a:lnTo>
                    <a:pt x="273646" y="350380"/>
                  </a:lnTo>
                  <a:lnTo>
                    <a:pt x="270675" y="345681"/>
                  </a:lnTo>
                  <a:lnTo>
                    <a:pt x="260337" y="335902"/>
                  </a:lnTo>
                  <a:lnTo>
                    <a:pt x="246710" y="322186"/>
                  </a:lnTo>
                  <a:lnTo>
                    <a:pt x="233845" y="305803"/>
                  </a:lnTo>
                  <a:lnTo>
                    <a:pt x="234530" y="305041"/>
                  </a:lnTo>
                  <a:lnTo>
                    <a:pt x="244297" y="317741"/>
                  </a:lnTo>
                  <a:lnTo>
                    <a:pt x="256159" y="330822"/>
                  </a:lnTo>
                  <a:lnTo>
                    <a:pt x="270344" y="343014"/>
                  </a:lnTo>
                  <a:lnTo>
                    <a:pt x="287121" y="353555"/>
                  </a:lnTo>
                  <a:lnTo>
                    <a:pt x="289801" y="354952"/>
                  </a:lnTo>
                  <a:lnTo>
                    <a:pt x="293331" y="354952"/>
                  </a:lnTo>
                  <a:lnTo>
                    <a:pt x="293839" y="352285"/>
                  </a:lnTo>
                  <a:lnTo>
                    <a:pt x="267119" y="332346"/>
                  </a:lnTo>
                  <a:lnTo>
                    <a:pt x="251485" y="318249"/>
                  </a:lnTo>
                  <a:lnTo>
                    <a:pt x="251853" y="316471"/>
                  </a:lnTo>
                  <a:lnTo>
                    <a:pt x="263550" y="326885"/>
                  </a:lnTo>
                  <a:lnTo>
                    <a:pt x="270840" y="332854"/>
                  </a:lnTo>
                  <a:lnTo>
                    <a:pt x="307505" y="354190"/>
                  </a:lnTo>
                  <a:lnTo>
                    <a:pt x="309930" y="353174"/>
                  </a:lnTo>
                  <a:lnTo>
                    <a:pt x="308711" y="349618"/>
                  </a:lnTo>
                  <a:lnTo>
                    <a:pt x="299377" y="344157"/>
                  </a:lnTo>
                  <a:lnTo>
                    <a:pt x="287464" y="337680"/>
                  </a:lnTo>
                  <a:lnTo>
                    <a:pt x="278472" y="331457"/>
                  </a:lnTo>
                  <a:lnTo>
                    <a:pt x="282943" y="333870"/>
                  </a:lnTo>
                  <a:lnTo>
                    <a:pt x="287426" y="335521"/>
                  </a:lnTo>
                  <a:lnTo>
                    <a:pt x="291261" y="337299"/>
                  </a:lnTo>
                  <a:lnTo>
                    <a:pt x="300342" y="341744"/>
                  </a:lnTo>
                  <a:lnTo>
                    <a:pt x="307695" y="344919"/>
                  </a:lnTo>
                  <a:lnTo>
                    <a:pt x="312953" y="346570"/>
                  </a:lnTo>
                  <a:lnTo>
                    <a:pt x="315810" y="345935"/>
                  </a:lnTo>
                  <a:lnTo>
                    <a:pt x="317207" y="344284"/>
                  </a:lnTo>
                  <a:lnTo>
                    <a:pt x="310235" y="340347"/>
                  </a:lnTo>
                  <a:lnTo>
                    <a:pt x="298157" y="335902"/>
                  </a:lnTo>
                  <a:lnTo>
                    <a:pt x="296760" y="334505"/>
                  </a:lnTo>
                  <a:lnTo>
                    <a:pt x="297815" y="334251"/>
                  </a:lnTo>
                  <a:lnTo>
                    <a:pt x="301282" y="334886"/>
                  </a:lnTo>
                  <a:lnTo>
                    <a:pt x="317576" y="341490"/>
                  </a:lnTo>
                  <a:lnTo>
                    <a:pt x="322338" y="343141"/>
                  </a:lnTo>
                  <a:lnTo>
                    <a:pt x="324815" y="343141"/>
                  </a:lnTo>
                  <a:lnTo>
                    <a:pt x="329298" y="341744"/>
                  </a:lnTo>
                  <a:lnTo>
                    <a:pt x="322072" y="338696"/>
                  </a:lnTo>
                  <a:lnTo>
                    <a:pt x="314972" y="334251"/>
                  </a:lnTo>
                  <a:lnTo>
                    <a:pt x="313753" y="333489"/>
                  </a:lnTo>
                  <a:lnTo>
                    <a:pt x="321208" y="336664"/>
                  </a:lnTo>
                  <a:lnTo>
                    <a:pt x="327914" y="339331"/>
                  </a:lnTo>
                  <a:lnTo>
                    <a:pt x="333578" y="340855"/>
                  </a:lnTo>
                  <a:lnTo>
                    <a:pt x="337947" y="340728"/>
                  </a:lnTo>
                  <a:lnTo>
                    <a:pt x="339674" y="340347"/>
                  </a:lnTo>
                  <a:lnTo>
                    <a:pt x="332054" y="336283"/>
                  </a:lnTo>
                  <a:lnTo>
                    <a:pt x="328993" y="333489"/>
                  </a:lnTo>
                  <a:lnTo>
                    <a:pt x="326771" y="331457"/>
                  </a:lnTo>
                  <a:lnTo>
                    <a:pt x="325526" y="330314"/>
                  </a:lnTo>
                  <a:lnTo>
                    <a:pt x="334035" y="334759"/>
                  </a:lnTo>
                  <a:lnTo>
                    <a:pt x="342099" y="337680"/>
                  </a:lnTo>
                  <a:lnTo>
                    <a:pt x="344449" y="336537"/>
                  </a:lnTo>
                  <a:lnTo>
                    <a:pt x="337058" y="330314"/>
                  </a:lnTo>
                  <a:lnTo>
                    <a:pt x="335851" y="329298"/>
                  </a:lnTo>
                  <a:lnTo>
                    <a:pt x="337248" y="328663"/>
                  </a:lnTo>
                  <a:lnTo>
                    <a:pt x="343230" y="332219"/>
                  </a:lnTo>
                  <a:lnTo>
                    <a:pt x="347726" y="333743"/>
                  </a:lnTo>
                  <a:lnTo>
                    <a:pt x="348437" y="332346"/>
                  </a:lnTo>
                  <a:lnTo>
                    <a:pt x="344589" y="328663"/>
                  </a:lnTo>
                  <a:lnTo>
                    <a:pt x="343128" y="327266"/>
                  </a:lnTo>
                  <a:lnTo>
                    <a:pt x="344881" y="327266"/>
                  </a:lnTo>
                  <a:lnTo>
                    <a:pt x="349389" y="330949"/>
                  </a:lnTo>
                  <a:lnTo>
                    <a:pt x="352183" y="332727"/>
                  </a:lnTo>
                  <a:lnTo>
                    <a:pt x="352704" y="331330"/>
                  </a:lnTo>
                  <a:lnTo>
                    <a:pt x="351116" y="327266"/>
                  </a:lnTo>
                  <a:lnTo>
                    <a:pt x="350405" y="325488"/>
                  </a:lnTo>
                  <a:lnTo>
                    <a:pt x="355346" y="331711"/>
                  </a:lnTo>
                  <a:lnTo>
                    <a:pt x="358749" y="334378"/>
                  </a:lnTo>
                  <a:lnTo>
                    <a:pt x="358990" y="333108"/>
                  </a:lnTo>
                  <a:lnTo>
                    <a:pt x="358889" y="332092"/>
                  </a:lnTo>
                  <a:lnTo>
                    <a:pt x="354888" y="324853"/>
                  </a:lnTo>
                  <a:lnTo>
                    <a:pt x="365620" y="333108"/>
                  </a:lnTo>
                  <a:lnTo>
                    <a:pt x="361835" y="334886"/>
                  </a:lnTo>
                  <a:lnTo>
                    <a:pt x="362178" y="335902"/>
                  </a:lnTo>
                  <a:lnTo>
                    <a:pt x="365620" y="337934"/>
                  </a:lnTo>
                  <a:lnTo>
                    <a:pt x="374586" y="343903"/>
                  </a:lnTo>
                  <a:lnTo>
                    <a:pt x="375310" y="34276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10" name="object 61"/>
            <p:cNvSpPr/>
            <p:nvPr/>
          </p:nvSpPr>
          <p:spPr>
            <a:xfrm>
              <a:off x="574560" y="515160"/>
              <a:ext cx="223560" cy="306720"/>
            </a:xfrm>
            <a:custGeom>
              <a:avLst/>
              <a:gdLst>
                <a:gd name="textAreaLeft" fmla="*/ 0 w 223560"/>
                <a:gd name="textAreaRight" fmla="*/ 224280 w 223560"/>
                <a:gd name="textAreaTop" fmla="*/ 0 h 306720"/>
                <a:gd name="textAreaBottom" fmla="*/ 307440 h 306720"/>
              </a:gdLst>
              <a:ahLst/>
              <a:cxnLst/>
              <a:rect l="textAreaLeft" t="textAreaTop" r="textAreaRight" b="textAreaBottom"/>
              <a:pathLst>
                <a:path w="369569" h="506730">
                  <a:moveTo>
                    <a:pt x="62636" y="82981"/>
                  </a:moveTo>
                  <a:lnTo>
                    <a:pt x="61233" y="85075"/>
                  </a:lnTo>
                  <a:lnTo>
                    <a:pt x="62270" y="90269"/>
                  </a:lnTo>
                  <a:lnTo>
                    <a:pt x="84074" y="120857"/>
                  </a:lnTo>
                  <a:lnTo>
                    <a:pt x="107917" y="154029"/>
                  </a:lnTo>
                  <a:lnTo>
                    <a:pt x="161306" y="227656"/>
                  </a:lnTo>
                  <a:lnTo>
                    <a:pt x="359737" y="498393"/>
                  </a:lnTo>
                  <a:lnTo>
                    <a:pt x="359046" y="500822"/>
                  </a:lnTo>
                  <a:lnTo>
                    <a:pt x="369402" y="506707"/>
                  </a:lnTo>
                  <a:lnTo>
                    <a:pt x="366299" y="494257"/>
                  </a:lnTo>
                  <a:lnTo>
                    <a:pt x="363905" y="494257"/>
                  </a:lnTo>
                  <a:lnTo>
                    <a:pt x="214133" y="284829"/>
                  </a:lnTo>
                  <a:lnTo>
                    <a:pt x="153643" y="201171"/>
                  </a:lnTo>
                  <a:lnTo>
                    <a:pt x="124102" y="160794"/>
                  </a:lnTo>
                  <a:lnTo>
                    <a:pt x="95306" y="121861"/>
                  </a:lnTo>
                  <a:lnTo>
                    <a:pt x="67463" y="84730"/>
                  </a:lnTo>
                  <a:lnTo>
                    <a:pt x="62636" y="82981"/>
                  </a:lnTo>
                  <a:close/>
                </a:path>
                <a:path w="369569" h="506730">
                  <a:moveTo>
                    <a:pt x="365957" y="492885"/>
                  </a:moveTo>
                  <a:lnTo>
                    <a:pt x="363905" y="494257"/>
                  </a:lnTo>
                  <a:lnTo>
                    <a:pt x="366299" y="494257"/>
                  </a:lnTo>
                  <a:lnTo>
                    <a:pt x="365957" y="492885"/>
                  </a:lnTo>
                  <a:close/>
                </a:path>
                <a:path w="369569" h="506730">
                  <a:moveTo>
                    <a:pt x="65411" y="67778"/>
                  </a:moveTo>
                  <a:lnTo>
                    <a:pt x="58814" y="67778"/>
                  </a:lnTo>
                  <a:lnTo>
                    <a:pt x="53621" y="73997"/>
                  </a:lnTo>
                  <a:lnTo>
                    <a:pt x="48794" y="79903"/>
                  </a:lnTo>
                  <a:lnTo>
                    <a:pt x="47768" y="86479"/>
                  </a:lnTo>
                  <a:lnTo>
                    <a:pt x="52249" y="91641"/>
                  </a:lnTo>
                  <a:lnTo>
                    <a:pt x="54333" y="94405"/>
                  </a:lnTo>
                  <a:lnTo>
                    <a:pt x="56417" y="93033"/>
                  </a:lnTo>
                  <a:lnTo>
                    <a:pt x="55359" y="90269"/>
                  </a:lnTo>
                  <a:lnTo>
                    <a:pt x="53307" y="81275"/>
                  </a:lnTo>
                  <a:lnTo>
                    <a:pt x="57788" y="75390"/>
                  </a:lnTo>
                  <a:lnTo>
                    <a:pt x="73715" y="75390"/>
                  </a:lnTo>
                  <a:lnTo>
                    <a:pt x="74751" y="75055"/>
                  </a:lnTo>
                  <a:lnTo>
                    <a:pt x="71285" y="72259"/>
                  </a:lnTo>
                  <a:lnTo>
                    <a:pt x="65411" y="67778"/>
                  </a:lnTo>
                  <a:close/>
                </a:path>
                <a:path w="369569" h="506730">
                  <a:moveTo>
                    <a:pt x="2083" y="0"/>
                  </a:moveTo>
                  <a:lnTo>
                    <a:pt x="0" y="335"/>
                  </a:lnTo>
                  <a:lnTo>
                    <a:pt x="1738" y="2764"/>
                  </a:lnTo>
                  <a:lnTo>
                    <a:pt x="8269" y="12254"/>
                  </a:lnTo>
                  <a:lnTo>
                    <a:pt x="22373" y="32958"/>
                  </a:lnTo>
                  <a:lnTo>
                    <a:pt x="30459" y="44616"/>
                  </a:lnTo>
                  <a:lnTo>
                    <a:pt x="33234" y="44616"/>
                  </a:lnTo>
                  <a:lnTo>
                    <a:pt x="34260" y="43244"/>
                  </a:lnTo>
                  <a:lnTo>
                    <a:pt x="34260" y="40794"/>
                  </a:lnTo>
                  <a:lnTo>
                    <a:pt x="26194" y="30314"/>
                  </a:lnTo>
                  <a:lnTo>
                    <a:pt x="18441" y="20447"/>
                  </a:lnTo>
                  <a:lnTo>
                    <a:pt x="10819" y="10897"/>
                  </a:lnTo>
                  <a:lnTo>
                    <a:pt x="3141" y="1371"/>
                  </a:lnTo>
                  <a:lnTo>
                    <a:pt x="2083" y="0"/>
                  </a:lnTo>
                  <a:close/>
                </a:path>
              </a:pathLst>
            </a:custGeom>
            <a:solidFill>
              <a:srgbClr val="E1B82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11" name="object 62"/>
            <p:cNvSpPr/>
            <p:nvPr/>
          </p:nvSpPr>
          <p:spPr>
            <a:xfrm>
              <a:off x="568800" y="567360"/>
              <a:ext cx="174960" cy="127080"/>
            </a:xfrm>
            <a:custGeom>
              <a:avLst/>
              <a:gdLst>
                <a:gd name="textAreaLeft" fmla="*/ 0 w 174960"/>
                <a:gd name="textAreaRight" fmla="*/ 175680 w 174960"/>
                <a:gd name="textAreaTop" fmla="*/ 0 h 127080"/>
                <a:gd name="textAreaBottom" fmla="*/ 127800 h 127080"/>
              </a:gdLst>
              <a:ahLst/>
              <a:cxnLst/>
              <a:rect l="textAreaLeft" t="textAreaTop" r="textAreaRight" b="textAreaBottom"/>
              <a:pathLst>
                <a:path w="289559" h="210819">
                  <a:moveTo>
                    <a:pt x="259437" y="26973"/>
                  </a:moveTo>
                  <a:lnTo>
                    <a:pt x="258379" y="31119"/>
                  </a:lnTo>
                  <a:lnTo>
                    <a:pt x="262546" y="29747"/>
                  </a:lnTo>
                  <a:lnTo>
                    <a:pt x="263710" y="28721"/>
                  </a:lnTo>
                  <a:lnTo>
                    <a:pt x="261834" y="28721"/>
                  </a:lnTo>
                  <a:lnTo>
                    <a:pt x="259437" y="26973"/>
                  </a:lnTo>
                  <a:close/>
                </a:path>
                <a:path w="289559" h="210819">
                  <a:moveTo>
                    <a:pt x="250065" y="25611"/>
                  </a:moveTo>
                  <a:lnTo>
                    <a:pt x="249050" y="25915"/>
                  </a:lnTo>
                  <a:lnTo>
                    <a:pt x="247678" y="26973"/>
                  </a:lnTo>
                  <a:lnTo>
                    <a:pt x="246620" y="28041"/>
                  </a:lnTo>
                  <a:lnTo>
                    <a:pt x="246243" y="29381"/>
                  </a:lnTo>
                  <a:lnTo>
                    <a:pt x="246620" y="30093"/>
                  </a:lnTo>
                  <a:lnTo>
                    <a:pt x="247332" y="30470"/>
                  </a:lnTo>
                  <a:lnTo>
                    <a:pt x="248704" y="30093"/>
                  </a:lnTo>
                  <a:lnTo>
                    <a:pt x="249730" y="29067"/>
                  </a:lnTo>
                  <a:lnTo>
                    <a:pt x="250788" y="27664"/>
                  </a:lnTo>
                  <a:lnTo>
                    <a:pt x="251437" y="26637"/>
                  </a:lnTo>
                  <a:lnTo>
                    <a:pt x="250788" y="25915"/>
                  </a:lnTo>
                  <a:lnTo>
                    <a:pt x="250065" y="25611"/>
                  </a:lnTo>
                  <a:close/>
                </a:path>
                <a:path w="289559" h="210819">
                  <a:moveTo>
                    <a:pt x="282598" y="10397"/>
                  </a:moveTo>
                  <a:lnTo>
                    <a:pt x="278797" y="10732"/>
                  </a:lnTo>
                  <a:lnTo>
                    <a:pt x="274316" y="14188"/>
                  </a:lnTo>
                  <a:lnTo>
                    <a:pt x="269834" y="17988"/>
                  </a:lnTo>
                  <a:lnTo>
                    <a:pt x="266002" y="23182"/>
                  </a:lnTo>
                  <a:lnTo>
                    <a:pt x="261834" y="28721"/>
                  </a:lnTo>
                  <a:lnTo>
                    <a:pt x="263710" y="28721"/>
                  </a:lnTo>
                  <a:lnTo>
                    <a:pt x="268400" y="24585"/>
                  </a:lnTo>
                  <a:lnTo>
                    <a:pt x="271195" y="19727"/>
                  </a:lnTo>
                  <a:lnTo>
                    <a:pt x="275879" y="19727"/>
                  </a:lnTo>
                  <a:lnTo>
                    <a:pt x="276399" y="18701"/>
                  </a:lnTo>
                  <a:lnTo>
                    <a:pt x="275677" y="16250"/>
                  </a:lnTo>
                  <a:lnTo>
                    <a:pt x="280504" y="13842"/>
                  </a:lnTo>
                  <a:lnTo>
                    <a:pt x="283268" y="11423"/>
                  </a:lnTo>
                  <a:lnTo>
                    <a:pt x="282598" y="10397"/>
                  </a:lnTo>
                  <a:close/>
                </a:path>
                <a:path w="289559" h="210819">
                  <a:moveTo>
                    <a:pt x="275879" y="19727"/>
                  </a:moveTo>
                  <a:lnTo>
                    <a:pt x="271195" y="19727"/>
                  </a:lnTo>
                  <a:lnTo>
                    <a:pt x="269457" y="25915"/>
                  </a:lnTo>
                  <a:lnTo>
                    <a:pt x="271195" y="25611"/>
                  </a:lnTo>
                  <a:lnTo>
                    <a:pt x="273258" y="24899"/>
                  </a:lnTo>
                  <a:lnTo>
                    <a:pt x="275879" y="19727"/>
                  </a:lnTo>
                  <a:close/>
                </a:path>
                <a:path w="289559" h="210819">
                  <a:moveTo>
                    <a:pt x="280159" y="1748"/>
                  </a:moveTo>
                  <a:lnTo>
                    <a:pt x="275677" y="1748"/>
                  </a:lnTo>
                  <a:lnTo>
                    <a:pt x="270829" y="3109"/>
                  </a:lnTo>
                  <a:lnTo>
                    <a:pt x="265656" y="7308"/>
                  </a:lnTo>
                  <a:lnTo>
                    <a:pt x="257448" y="12890"/>
                  </a:lnTo>
                  <a:lnTo>
                    <a:pt x="250854" y="17647"/>
                  </a:lnTo>
                  <a:lnTo>
                    <a:pt x="246466" y="21381"/>
                  </a:lnTo>
                  <a:lnTo>
                    <a:pt x="244872" y="23894"/>
                  </a:lnTo>
                  <a:lnTo>
                    <a:pt x="246243" y="25266"/>
                  </a:lnTo>
                  <a:lnTo>
                    <a:pt x="250065" y="23528"/>
                  </a:lnTo>
                  <a:lnTo>
                    <a:pt x="255269" y="20072"/>
                  </a:lnTo>
                  <a:lnTo>
                    <a:pt x="260290" y="20072"/>
                  </a:lnTo>
                  <a:lnTo>
                    <a:pt x="261143" y="17308"/>
                  </a:lnTo>
                  <a:lnTo>
                    <a:pt x="263206" y="16952"/>
                  </a:lnTo>
                  <a:lnTo>
                    <a:pt x="267028" y="16952"/>
                  </a:lnTo>
                  <a:lnTo>
                    <a:pt x="269834" y="9340"/>
                  </a:lnTo>
                  <a:lnTo>
                    <a:pt x="273939" y="6565"/>
                  </a:lnTo>
                  <a:lnTo>
                    <a:pt x="277658" y="6565"/>
                  </a:lnTo>
                  <a:lnTo>
                    <a:pt x="277771" y="5884"/>
                  </a:lnTo>
                  <a:lnTo>
                    <a:pt x="280881" y="5193"/>
                  </a:lnTo>
                  <a:lnTo>
                    <a:pt x="282253" y="4481"/>
                  </a:lnTo>
                  <a:lnTo>
                    <a:pt x="288667" y="4481"/>
                  </a:lnTo>
                  <a:lnTo>
                    <a:pt x="289153" y="3800"/>
                  </a:lnTo>
                  <a:lnTo>
                    <a:pt x="286980" y="2460"/>
                  </a:lnTo>
                  <a:lnTo>
                    <a:pt x="283614" y="2460"/>
                  </a:lnTo>
                  <a:lnTo>
                    <a:pt x="281530" y="2115"/>
                  </a:lnTo>
                  <a:lnTo>
                    <a:pt x="280159" y="1748"/>
                  </a:lnTo>
                  <a:close/>
                </a:path>
                <a:path w="289559" h="210819">
                  <a:moveTo>
                    <a:pt x="260290" y="20072"/>
                  </a:moveTo>
                  <a:lnTo>
                    <a:pt x="256327" y="20072"/>
                  </a:lnTo>
                  <a:lnTo>
                    <a:pt x="256976" y="21381"/>
                  </a:lnTo>
                  <a:lnTo>
                    <a:pt x="256958" y="21821"/>
                  </a:lnTo>
                  <a:lnTo>
                    <a:pt x="256641" y="24240"/>
                  </a:lnTo>
                  <a:lnTo>
                    <a:pt x="259751" y="21821"/>
                  </a:lnTo>
                  <a:lnTo>
                    <a:pt x="260290" y="20072"/>
                  </a:lnTo>
                  <a:close/>
                </a:path>
                <a:path w="289559" h="210819">
                  <a:moveTo>
                    <a:pt x="267028" y="16952"/>
                  </a:moveTo>
                  <a:lnTo>
                    <a:pt x="263206" y="16952"/>
                  </a:lnTo>
                  <a:lnTo>
                    <a:pt x="263918" y="20763"/>
                  </a:lnTo>
                  <a:lnTo>
                    <a:pt x="267028" y="16952"/>
                  </a:lnTo>
                  <a:close/>
                </a:path>
                <a:path w="289559" h="210819">
                  <a:moveTo>
                    <a:pt x="277658" y="6565"/>
                  </a:moveTo>
                  <a:lnTo>
                    <a:pt x="273939" y="6565"/>
                  </a:lnTo>
                  <a:lnTo>
                    <a:pt x="275342" y="8648"/>
                  </a:lnTo>
                  <a:lnTo>
                    <a:pt x="277426" y="7968"/>
                  </a:lnTo>
                  <a:lnTo>
                    <a:pt x="277658" y="6565"/>
                  </a:lnTo>
                  <a:close/>
                </a:path>
                <a:path w="289559" h="210819">
                  <a:moveTo>
                    <a:pt x="288667" y="4481"/>
                  </a:moveTo>
                  <a:lnTo>
                    <a:pt x="282253" y="4481"/>
                  </a:lnTo>
                  <a:lnTo>
                    <a:pt x="283614" y="4858"/>
                  </a:lnTo>
                  <a:lnTo>
                    <a:pt x="285017" y="5884"/>
                  </a:lnTo>
                  <a:lnTo>
                    <a:pt x="288158" y="5193"/>
                  </a:lnTo>
                  <a:lnTo>
                    <a:pt x="288667" y="4481"/>
                  </a:lnTo>
                  <a:close/>
                </a:path>
                <a:path w="289559" h="210819">
                  <a:moveTo>
                    <a:pt x="286420" y="2115"/>
                  </a:moveTo>
                  <a:lnTo>
                    <a:pt x="283614" y="2460"/>
                  </a:lnTo>
                  <a:lnTo>
                    <a:pt x="286980" y="2460"/>
                  </a:lnTo>
                  <a:lnTo>
                    <a:pt x="286420" y="2115"/>
                  </a:lnTo>
                  <a:close/>
                </a:path>
                <a:path w="289559" h="210819">
                  <a:moveTo>
                    <a:pt x="208633" y="39087"/>
                  </a:moveTo>
                  <a:lnTo>
                    <a:pt x="187491" y="39087"/>
                  </a:lnTo>
                  <a:lnTo>
                    <a:pt x="188182" y="41506"/>
                  </a:lnTo>
                  <a:lnTo>
                    <a:pt x="189889" y="42229"/>
                  </a:lnTo>
                  <a:lnTo>
                    <a:pt x="194056" y="43935"/>
                  </a:lnTo>
                  <a:lnTo>
                    <a:pt x="195083" y="44626"/>
                  </a:lnTo>
                  <a:lnTo>
                    <a:pt x="195460" y="43223"/>
                  </a:lnTo>
                  <a:lnTo>
                    <a:pt x="197480" y="42543"/>
                  </a:lnTo>
                  <a:lnTo>
                    <a:pt x="207564" y="39433"/>
                  </a:lnTo>
                  <a:lnTo>
                    <a:pt x="208633" y="39087"/>
                  </a:lnTo>
                  <a:close/>
                </a:path>
                <a:path w="289559" h="210819">
                  <a:moveTo>
                    <a:pt x="186990" y="35967"/>
                  </a:moveTo>
                  <a:lnTo>
                    <a:pt x="174664" y="35967"/>
                  </a:lnTo>
                  <a:lnTo>
                    <a:pt x="176759" y="37370"/>
                  </a:lnTo>
                  <a:lnTo>
                    <a:pt x="184004" y="42543"/>
                  </a:lnTo>
                  <a:lnTo>
                    <a:pt x="185407" y="43621"/>
                  </a:lnTo>
                  <a:lnTo>
                    <a:pt x="185407" y="42229"/>
                  </a:lnTo>
                  <a:lnTo>
                    <a:pt x="183324" y="39087"/>
                  </a:lnTo>
                  <a:lnTo>
                    <a:pt x="208633" y="39087"/>
                  </a:lnTo>
                  <a:lnTo>
                    <a:pt x="210674" y="38428"/>
                  </a:lnTo>
                  <a:lnTo>
                    <a:pt x="210590" y="37945"/>
                  </a:lnTo>
                  <a:lnTo>
                    <a:pt x="196512" y="37945"/>
                  </a:lnTo>
                  <a:lnTo>
                    <a:pt x="186990" y="35967"/>
                  </a:lnTo>
                  <a:close/>
                </a:path>
                <a:path w="289559" h="210819">
                  <a:moveTo>
                    <a:pt x="175954" y="31831"/>
                  </a:moveTo>
                  <a:lnTo>
                    <a:pt x="163628" y="31831"/>
                  </a:lnTo>
                  <a:lnTo>
                    <a:pt x="174015" y="40490"/>
                  </a:lnTo>
                  <a:lnTo>
                    <a:pt x="175701" y="41852"/>
                  </a:lnTo>
                  <a:lnTo>
                    <a:pt x="177094" y="41171"/>
                  </a:lnTo>
                  <a:lnTo>
                    <a:pt x="174944" y="37945"/>
                  </a:lnTo>
                  <a:lnTo>
                    <a:pt x="174015" y="36313"/>
                  </a:lnTo>
                  <a:lnTo>
                    <a:pt x="174664" y="35967"/>
                  </a:lnTo>
                  <a:lnTo>
                    <a:pt x="186990" y="35967"/>
                  </a:lnTo>
                  <a:lnTo>
                    <a:pt x="185181" y="35591"/>
                  </a:lnTo>
                  <a:lnTo>
                    <a:pt x="175954" y="31831"/>
                  </a:lnTo>
                  <a:close/>
                </a:path>
                <a:path w="289559" h="210819">
                  <a:moveTo>
                    <a:pt x="210307" y="36313"/>
                  </a:moveTo>
                  <a:lnTo>
                    <a:pt x="207564" y="37025"/>
                  </a:lnTo>
                  <a:lnTo>
                    <a:pt x="196512" y="37945"/>
                  </a:lnTo>
                  <a:lnTo>
                    <a:pt x="210590" y="37945"/>
                  </a:lnTo>
                  <a:lnTo>
                    <a:pt x="210307" y="36313"/>
                  </a:lnTo>
                  <a:close/>
                </a:path>
                <a:path w="289559" h="210819">
                  <a:moveTo>
                    <a:pt x="171430" y="29747"/>
                  </a:moveTo>
                  <a:lnTo>
                    <a:pt x="155995" y="29747"/>
                  </a:lnTo>
                  <a:lnTo>
                    <a:pt x="157052" y="31119"/>
                  </a:lnTo>
                  <a:lnTo>
                    <a:pt x="159796" y="34574"/>
                  </a:lnTo>
                  <a:lnTo>
                    <a:pt x="163628" y="37716"/>
                  </a:lnTo>
                  <a:lnTo>
                    <a:pt x="162570" y="33548"/>
                  </a:lnTo>
                  <a:lnTo>
                    <a:pt x="162256" y="31831"/>
                  </a:lnTo>
                  <a:lnTo>
                    <a:pt x="175954" y="31831"/>
                  </a:lnTo>
                  <a:lnTo>
                    <a:pt x="173534" y="30845"/>
                  </a:lnTo>
                  <a:lnTo>
                    <a:pt x="171430" y="29747"/>
                  </a:lnTo>
                  <a:close/>
                </a:path>
                <a:path w="289559" h="210819">
                  <a:moveTo>
                    <a:pt x="157441" y="22837"/>
                  </a:moveTo>
                  <a:lnTo>
                    <a:pt x="142152" y="22837"/>
                  </a:lnTo>
                  <a:lnTo>
                    <a:pt x="148403" y="29067"/>
                  </a:lnTo>
                  <a:lnTo>
                    <a:pt x="154257" y="37370"/>
                  </a:lnTo>
                  <a:lnTo>
                    <a:pt x="154257" y="29747"/>
                  </a:lnTo>
                  <a:lnTo>
                    <a:pt x="171430" y="29747"/>
                  </a:lnTo>
                  <a:lnTo>
                    <a:pt x="161534" y="24585"/>
                  </a:lnTo>
                  <a:lnTo>
                    <a:pt x="157441" y="22837"/>
                  </a:lnTo>
                  <a:close/>
                </a:path>
                <a:path w="289559" h="210819">
                  <a:moveTo>
                    <a:pt x="181629" y="21821"/>
                  </a:moveTo>
                  <a:lnTo>
                    <a:pt x="175010" y="21821"/>
                  </a:lnTo>
                  <a:lnTo>
                    <a:pt x="179868" y="24585"/>
                  </a:lnTo>
                  <a:lnTo>
                    <a:pt x="186088" y="30093"/>
                  </a:lnTo>
                  <a:lnTo>
                    <a:pt x="186779" y="31119"/>
                  </a:lnTo>
                  <a:lnTo>
                    <a:pt x="187491" y="31465"/>
                  </a:lnTo>
                  <a:lnTo>
                    <a:pt x="188182" y="31119"/>
                  </a:lnTo>
                  <a:lnTo>
                    <a:pt x="184695" y="24899"/>
                  </a:lnTo>
                  <a:lnTo>
                    <a:pt x="188773" y="24899"/>
                  </a:lnTo>
                  <a:lnTo>
                    <a:pt x="187689" y="24491"/>
                  </a:lnTo>
                  <a:lnTo>
                    <a:pt x="181629" y="21821"/>
                  </a:lnTo>
                  <a:close/>
                </a:path>
                <a:path w="289559" h="210819">
                  <a:moveTo>
                    <a:pt x="151780" y="20418"/>
                  </a:moveTo>
                  <a:lnTo>
                    <a:pt x="129702" y="20418"/>
                  </a:lnTo>
                  <a:lnTo>
                    <a:pt x="132812" y="21444"/>
                  </a:lnTo>
                  <a:lnTo>
                    <a:pt x="134215" y="22837"/>
                  </a:lnTo>
                  <a:lnTo>
                    <a:pt x="142152" y="29747"/>
                  </a:lnTo>
                  <a:lnTo>
                    <a:pt x="143210" y="31119"/>
                  </a:lnTo>
                  <a:lnTo>
                    <a:pt x="142152" y="28721"/>
                  </a:lnTo>
                  <a:lnTo>
                    <a:pt x="140781" y="24240"/>
                  </a:lnTo>
                  <a:lnTo>
                    <a:pt x="140100" y="22837"/>
                  </a:lnTo>
                  <a:lnTo>
                    <a:pt x="157441" y="22837"/>
                  </a:lnTo>
                  <a:lnTo>
                    <a:pt x="151780" y="20418"/>
                  </a:lnTo>
                  <a:close/>
                </a:path>
                <a:path w="289559" h="210819">
                  <a:moveTo>
                    <a:pt x="188773" y="24899"/>
                  </a:moveTo>
                  <a:lnTo>
                    <a:pt x="184695" y="24899"/>
                  </a:lnTo>
                  <a:lnTo>
                    <a:pt x="188863" y="27360"/>
                  </a:lnTo>
                  <a:lnTo>
                    <a:pt x="194371" y="31119"/>
                  </a:lnTo>
                  <a:lnTo>
                    <a:pt x="197857" y="29381"/>
                  </a:lnTo>
                  <a:lnTo>
                    <a:pt x="198192" y="28376"/>
                  </a:lnTo>
                  <a:lnTo>
                    <a:pt x="196109" y="27664"/>
                  </a:lnTo>
                  <a:lnTo>
                    <a:pt x="188773" y="24899"/>
                  </a:lnTo>
                  <a:close/>
                </a:path>
                <a:path w="289559" h="210819">
                  <a:moveTo>
                    <a:pt x="129925" y="21098"/>
                  </a:moveTo>
                  <a:lnTo>
                    <a:pt x="121776" y="21098"/>
                  </a:lnTo>
                  <a:lnTo>
                    <a:pt x="127650" y="26637"/>
                  </a:lnTo>
                  <a:lnTo>
                    <a:pt x="133189" y="29747"/>
                  </a:lnTo>
                  <a:lnTo>
                    <a:pt x="130383" y="22501"/>
                  </a:lnTo>
                  <a:lnTo>
                    <a:pt x="129925" y="21098"/>
                  </a:lnTo>
                  <a:close/>
                </a:path>
                <a:path w="289559" h="210819">
                  <a:moveTo>
                    <a:pt x="116366" y="21444"/>
                  </a:moveTo>
                  <a:lnTo>
                    <a:pt x="114855" y="21444"/>
                  </a:lnTo>
                  <a:lnTo>
                    <a:pt x="115891" y="21821"/>
                  </a:lnTo>
                  <a:lnTo>
                    <a:pt x="117289" y="24585"/>
                  </a:lnTo>
                  <a:lnTo>
                    <a:pt x="118656" y="27360"/>
                  </a:lnTo>
                  <a:lnTo>
                    <a:pt x="120718" y="28721"/>
                  </a:lnTo>
                  <a:lnTo>
                    <a:pt x="122446" y="27664"/>
                  </a:lnTo>
                  <a:lnTo>
                    <a:pt x="123504" y="26637"/>
                  </a:lnTo>
                  <a:lnTo>
                    <a:pt x="116366" y="21444"/>
                  </a:lnTo>
                  <a:close/>
                </a:path>
                <a:path w="289559" h="210819">
                  <a:moveTo>
                    <a:pt x="164681" y="11423"/>
                  </a:moveTo>
                  <a:lnTo>
                    <a:pt x="155995" y="11423"/>
                  </a:lnTo>
                  <a:lnTo>
                    <a:pt x="158424" y="12481"/>
                  </a:lnTo>
                  <a:lnTo>
                    <a:pt x="163628" y="20072"/>
                  </a:lnTo>
                  <a:lnTo>
                    <a:pt x="164989" y="21821"/>
                  </a:lnTo>
                  <a:lnTo>
                    <a:pt x="165680" y="22501"/>
                  </a:lnTo>
                  <a:lnTo>
                    <a:pt x="165951" y="21098"/>
                  </a:lnTo>
                  <a:lnTo>
                    <a:pt x="165858" y="20072"/>
                  </a:lnTo>
                  <a:lnTo>
                    <a:pt x="164989" y="16250"/>
                  </a:lnTo>
                  <a:lnTo>
                    <a:pt x="171393" y="16250"/>
                  </a:lnTo>
                  <a:lnTo>
                    <a:pt x="167764" y="13842"/>
                  </a:lnTo>
                  <a:lnTo>
                    <a:pt x="164681" y="11423"/>
                  </a:lnTo>
                  <a:close/>
                </a:path>
                <a:path w="289559" h="210819">
                  <a:moveTo>
                    <a:pt x="132314" y="15169"/>
                  </a:moveTo>
                  <a:lnTo>
                    <a:pt x="119717" y="15359"/>
                  </a:lnTo>
                  <a:lnTo>
                    <a:pt x="108300" y="17988"/>
                  </a:lnTo>
                  <a:lnTo>
                    <a:pt x="104122" y="19381"/>
                  </a:lnTo>
                  <a:lnTo>
                    <a:pt x="104122" y="21098"/>
                  </a:lnTo>
                  <a:lnTo>
                    <a:pt x="109661" y="22156"/>
                  </a:lnTo>
                  <a:lnTo>
                    <a:pt x="111033" y="22156"/>
                  </a:lnTo>
                  <a:lnTo>
                    <a:pt x="112404" y="21821"/>
                  </a:lnTo>
                  <a:lnTo>
                    <a:pt x="114855" y="21444"/>
                  </a:lnTo>
                  <a:lnTo>
                    <a:pt x="116366" y="21444"/>
                  </a:lnTo>
                  <a:lnTo>
                    <a:pt x="115891" y="21098"/>
                  </a:lnTo>
                  <a:lnTo>
                    <a:pt x="129925" y="21098"/>
                  </a:lnTo>
                  <a:lnTo>
                    <a:pt x="129702" y="20418"/>
                  </a:lnTo>
                  <a:lnTo>
                    <a:pt x="151780" y="20418"/>
                  </a:lnTo>
                  <a:lnTo>
                    <a:pt x="146212" y="18039"/>
                  </a:lnTo>
                  <a:lnTo>
                    <a:pt x="132314" y="15169"/>
                  </a:lnTo>
                  <a:close/>
                </a:path>
                <a:path w="289559" h="210819">
                  <a:moveTo>
                    <a:pt x="171393" y="16250"/>
                  </a:moveTo>
                  <a:lnTo>
                    <a:pt x="164989" y="16250"/>
                  </a:lnTo>
                  <a:lnTo>
                    <a:pt x="167073" y="16617"/>
                  </a:lnTo>
                  <a:lnTo>
                    <a:pt x="171554" y="22156"/>
                  </a:lnTo>
                  <a:lnTo>
                    <a:pt x="175010" y="21821"/>
                  </a:lnTo>
                  <a:lnTo>
                    <a:pt x="181629" y="21821"/>
                  </a:lnTo>
                  <a:lnTo>
                    <a:pt x="180011" y="21098"/>
                  </a:lnTo>
                  <a:lnTo>
                    <a:pt x="173450" y="17615"/>
                  </a:lnTo>
                  <a:lnTo>
                    <a:pt x="171393" y="16250"/>
                  </a:lnTo>
                  <a:close/>
                </a:path>
                <a:path w="289559" h="210819">
                  <a:moveTo>
                    <a:pt x="153562" y="7591"/>
                  </a:moveTo>
                  <a:lnTo>
                    <a:pt x="148749" y="7591"/>
                  </a:lnTo>
                  <a:lnTo>
                    <a:pt x="149775" y="7968"/>
                  </a:lnTo>
                  <a:lnTo>
                    <a:pt x="154257" y="16250"/>
                  </a:lnTo>
                  <a:lnTo>
                    <a:pt x="155628" y="17988"/>
                  </a:lnTo>
                  <a:lnTo>
                    <a:pt x="156340" y="17988"/>
                  </a:lnTo>
                  <a:lnTo>
                    <a:pt x="156229" y="15169"/>
                  </a:lnTo>
                  <a:lnTo>
                    <a:pt x="155995" y="11423"/>
                  </a:lnTo>
                  <a:lnTo>
                    <a:pt x="164681" y="11423"/>
                  </a:lnTo>
                  <a:lnTo>
                    <a:pt x="162025" y="9340"/>
                  </a:lnTo>
                  <a:lnTo>
                    <a:pt x="156340" y="9340"/>
                  </a:lnTo>
                  <a:lnTo>
                    <a:pt x="153562" y="7591"/>
                  </a:lnTo>
                  <a:close/>
                </a:path>
                <a:path w="289559" h="210819">
                  <a:moveTo>
                    <a:pt x="153113" y="7308"/>
                  </a:moveTo>
                  <a:lnTo>
                    <a:pt x="144581" y="7308"/>
                  </a:lnTo>
                  <a:lnTo>
                    <a:pt x="148403" y="14879"/>
                  </a:lnTo>
                  <a:lnTo>
                    <a:pt x="149440" y="16250"/>
                  </a:lnTo>
                  <a:lnTo>
                    <a:pt x="150456" y="16250"/>
                  </a:lnTo>
                  <a:lnTo>
                    <a:pt x="150801" y="15591"/>
                  </a:lnTo>
                  <a:lnTo>
                    <a:pt x="148749" y="7591"/>
                  </a:lnTo>
                  <a:lnTo>
                    <a:pt x="153562" y="7591"/>
                  </a:lnTo>
                  <a:lnTo>
                    <a:pt x="153113" y="7308"/>
                  </a:lnTo>
                  <a:close/>
                </a:path>
                <a:path w="289559" h="210819">
                  <a:moveTo>
                    <a:pt x="180723" y="8994"/>
                  </a:moveTo>
                  <a:lnTo>
                    <a:pt x="172591" y="8994"/>
                  </a:lnTo>
                  <a:lnTo>
                    <a:pt x="175010" y="9675"/>
                  </a:lnTo>
                  <a:lnTo>
                    <a:pt x="177785" y="14533"/>
                  </a:lnTo>
                  <a:lnTo>
                    <a:pt x="179146" y="14879"/>
                  </a:lnTo>
                  <a:lnTo>
                    <a:pt x="179523" y="13507"/>
                  </a:lnTo>
                  <a:lnTo>
                    <a:pt x="178842" y="10397"/>
                  </a:lnTo>
                  <a:lnTo>
                    <a:pt x="183160" y="10397"/>
                  </a:lnTo>
                  <a:lnTo>
                    <a:pt x="180723" y="8994"/>
                  </a:lnTo>
                  <a:close/>
                </a:path>
                <a:path w="289559" h="210819">
                  <a:moveTo>
                    <a:pt x="183160" y="10397"/>
                  </a:moveTo>
                  <a:lnTo>
                    <a:pt x="180895" y="10397"/>
                  </a:lnTo>
                  <a:lnTo>
                    <a:pt x="183324" y="11423"/>
                  </a:lnTo>
                  <a:lnTo>
                    <a:pt x="186088" y="13507"/>
                  </a:lnTo>
                  <a:lnTo>
                    <a:pt x="187491" y="14188"/>
                  </a:lnTo>
                  <a:lnTo>
                    <a:pt x="187146" y="13507"/>
                  </a:lnTo>
                  <a:lnTo>
                    <a:pt x="186779" y="12481"/>
                  </a:lnTo>
                  <a:lnTo>
                    <a:pt x="183160" y="10397"/>
                  </a:lnTo>
                  <a:close/>
                </a:path>
                <a:path w="289559" h="210819">
                  <a:moveTo>
                    <a:pt x="148073" y="4135"/>
                  </a:moveTo>
                  <a:lnTo>
                    <a:pt x="138383" y="4135"/>
                  </a:lnTo>
                  <a:lnTo>
                    <a:pt x="144236" y="12481"/>
                  </a:lnTo>
                  <a:lnTo>
                    <a:pt x="144236" y="7968"/>
                  </a:lnTo>
                  <a:lnTo>
                    <a:pt x="144581" y="7308"/>
                  </a:lnTo>
                  <a:lnTo>
                    <a:pt x="153113" y="7308"/>
                  </a:lnTo>
                  <a:lnTo>
                    <a:pt x="148073" y="4135"/>
                  </a:lnTo>
                  <a:close/>
                </a:path>
                <a:path w="289559" h="210819">
                  <a:moveTo>
                    <a:pt x="137325" y="5193"/>
                  </a:moveTo>
                  <a:lnTo>
                    <a:pt x="132812" y="5193"/>
                  </a:lnTo>
                  <a:lnTo>
                    <a:pt x="134561" y="5539"/>
                  </a:lnTo>
                  <a:lnTo>
                    <a:pt x="138383" y="11078"/>
                  </a:lnTo>
                  <a:lnTo>
                    <a:pt x="136980" y="5539"/>
                  </a:lnTo>
                  <a:lnTo>
                    <a:pt x="137325" y="5193"/>
                  </a:lnTo>
                  <a:close/>
                </a:path>
                <a:path w="289559" h="210819">
                  <a:moveTo>
                    <a:pt x="172880" y="5884"/>
                  </a:moveTo>
                  <a:lnTo>
                    <a:pt x="166738" y="5884"/>
                  </a:lnTo>
                  <a:lnTo>
                    <a:pt x="168822" y="10397"/>
                  </a:lnTo>
                  <a:lnTo>
                    <a:pt x="169471" y="10732"/>
                  </a:lnTo>
                  <a:lnTo>
                    <a:pt x="169848" y="10397"/>
                  </a:lnTo>
                  <a:lnTo>
                    <a:pt x="172591" y="8994"/>
                  </a:lnTo>
                  <a:lnTo>
                    <a:pt x="180723" y="8994"/>
                  </a:lnTo>
                  <a:lnTo>
                    <a:pt x="179523" y="8303"/>
                  </a:lnTo>
                  <a:lnTo>
                    <a:pt x="172880" y="5884"/>
                  </a:lnTo>
                  <a:close/>
                </a:path>
                <a:path w="289559" h="210819">
                  <a:moveTo>
                    <a:pt x="132812" y="6565"/>
                  </a:moveTo>
                  <a:lnTo>
                    <a:pt x="129702" y="6565"/>
                  </a:lnTo>
                  <a:lnTo>
                    <a:pt x="132812" y="9675"/>
                  </a:lnTo>
                  <a:lnTo>
                    <a:pt x="132812" y="6565"/>
                  </a:lnTo>
                  <a:close/>
                </a:path>
                <a:path w="289559" h="210819">
                  <a:moveTo>
                    <a:pt x="159796" y="7591"/>
                  </a:moveTo>
                  <a:lnTo>
                    <a:pt x="156340" y="9340"/>
                  </a:lnTo>
                  <a:lnTo>
                    <a:pt x="162025" y="9340"/>
                  </a:lnTo>
                  <a:lnTo>
                    <a:pt x="159796" y="7591"/>
                  </a:lnTo>
                  <a:close/>
                </a:path>
                <a:path w="289559" h="210819">
                  <a:moveTo>
                    <a:pt x="139042" y="0"/>
                  </a:moveTo>
                  <a:lnTo>
                    <a:pt x="131786" y="1748"/>
                  </a:lnTo>
                  <a:lnTo>
                    <a:pt x="125221" y="6942"/>
                  </a:lnTo>
                  <a:lnTo>
                    <a:pt x="123504" y="7968"/>
                  </a:lnTo>
                  <a:lnTo>
                    <a:pt x="123504" y="8648"/>
                  </a:lnTo>
                  <a:lnTo>
                    <a:pt x="124886" y="8994"/>
                  </a:lnTo>
                  <a:lnTo>
                    <a:pt x="127273" y="6942"/>
                  </a:lnTo>
                  <a:lnTo>
                    <a:pt x="129702" y="6565"/>
                  </a:lnTo>
                  <a:lnTo>
                    <a:pt x="132812" y="6565"/>
                  </a:lnTo>
                  <a:lnTo>
                    <a:pt x="132812" y="5193"/>
                  </a:lnTo>
                  <a:lnTo>
                    <a:pt x="137325" y="5193"/>
                  </a:lnTo>
                  <a:lnTo>
                    <a:pt x="138383" y="4135"/>
                  </a:lnTo>
                  <a:lnTo>
                    <a:pt x="148073" y="4135"/>
                  </a:lnTo>
                  <a:lnTo>
                    <a:pt x="147042" y="3486"/>
                  </a:lnTo>
                  <a:lnTo>
                    <a:pt x="139042" y="0"/>
                  </a:lnTo>
                  <a:close/>
                </a:path>
                <a:path w="289559" h="210819">
                  <a:moveTo>
                    <a:pt x="164277" y="4858"/>
                  </a:moveTo>
                  <a:lnTo>
                    <a:pt x="162570" y="4858"/>
                  </a:lnTo>
                  <a:lnTo>
                    <a:pt x="162570" y="5884"/>
                  </a:lnTo>
                  <a:lnTo>
                    <a:pt x="164654" y="7591"/>
                  </a:lnTo>
                  <a:lnTo>
                    <a:pt x="165680" y="5884"/>
                  </a:lnTo>
                  <a:lnTo>
                    <a:pt x="172880" y="5884"/>
                  </a:lnTo>
                  <a:lnTo>
                    <a:pt x="171931" y="5539"/>
                  </a:lnTo>
                  <a:lnTo>
                    <a:pt x="164277" y="4858"/>
                  </a:lnTo>
                  <a:close/>
                </a:path>
                <a:path w="289559" h="210819">
                  <a:moveTo>
                    <a:pt x="80138" y="66751"/>
                  </a:moveTo>
                  <a:lnTo>
                    <a:pt x="74374" y="66751"/>
                  </a:lnTo>
                  <a:lnTo>
                    <a:pt x="80594" y="83369"/>
                  </a:lnTo>
                  <a:lnTo>
                    <a:pt x="80871" y="73201"/>
                  </a:lnTo>
                  <a:lnTo>
                    <a:pt x="80138" y="66751"/>
                  </a:lnTo>
                  <a:close/>
                </a:path>
                <a:path w="289559" h="210819">
                  <a:moveTo>
                    <a:pt x="80077" y="66211"/>
                  </a:moveTo>
                  <a:lnTo>
                    <a:pt x="58148" y="66211"/>
                  </a:lnTo>
                  <a:lnTo>
                    <a:pt x="67895" y="68501"/>
                  </a:lnTo>
                  <a:lnTo>
                    <a:pt x="74374" y="77484"/>
                  </a:lnTo>
                  <a:lnTo>
                    <a:pt x="74374" y="66751"/>
                  </a:lnTo>
                  <a:lnTo>
                    <a:pt x="80138" y="66751"/>
                  </a:lnTo>
                  <a:lnTo>
                    <a:pt x="80077" y="66211"/>
                  </a:lnTo>
                  <a:close/>
                </a:path>
                <a:path w="289559" h="210819">
                  <a:moveTo>
                    <a:pt x="58814" y="54678"/>
                  </a:moveTo>
                  <a:lnTo>
                    <a:pt x="54678" y="57076"/>
                  </a:lnTo>
                  <a:lnTo>
                    <a:pt x="49485" y="65045"/>
                  </a:lnTo>
                  <a:lnTo>
                    <a:pt x="50292" y="66448"/>
                  </a:lnTo>
                  <a:lnTo>
                    <a:pt x="58148" y="66211"/>
                  </a:lnTo>
                  <a:lnTo>
                    <a:pt x="80077" y="66211"/>
                  </a:lnTo>
                  <a:lnTo>
                    <a:pt x="79977" y="65339"/>
                  </a:lnTo>
                  <a:lnTo>
                    <a:pt x="77931" y="60867"/>
                  </a:lnTo>
                  <a:lnTo>
                    <a:pt x="61579" y="60867"/>
                  </a:lnTo>
                  <a:lnTo>
                    <a:pt x="58814" y="54678"/>
                  </a:lnTo>
                  <a:close/>
                </a:path>
                <a:path w="289559" h="210819">
                  <a:moveTo>
                    <a:pt x="68835" y="48825"/>
                  </a:moveTo>
                  <a:lnTo>
                    <a:pt x="65003" y="49789"/>
                  </a:lnTo>
                  <a:lnTo>
                    <a:pt x="61579" y="60867"/>
                  </a:lnTo>
                  <a:lnTo>
                    <a:pt x="77931" y="60867"/>
                  </a:lnTo>
                  <a:lnTo>
                    <a:pt x="77656" y="60267"/>
                  </a:lnTo>
                  <a:lnTo>
                    <a:pt x="73652" y="58469"/>
                  </a:lnTo>
                  <a:lnTo>
                    <a:pt x="68835" y="48825"/>
                  </a:lnTo>
                  <a:close/>
                </a:path>
                <a:path w="289559" h="210819">
                  <a:moveTo>
                    <a:pt x="85798" y="69181"/>
                  </a:moveTo>
                  <a:lnTo>
                    <a:pt x="84761" y="69181"/>
                  </a:lnTo>
                  <a:lnTo>
                    <a:pt x="84395" y="69558"/>
                  </a:lnTo>
                  <a:lnTo>
                    <a:pt x="84395" y="71599"/>
                  </a:lnTo>
                  <a:lnTo>
                    <a:pt x="85075" y="73694"/>
                  </a:lnTo>
                  <a:lnTo>
                    <a:pt x="85798" y="76081"/>
                  </a:lnTo>
                  <a:lnTo>
                    <a:pt x="86824" y="77798"/>
                  </a:lnTo>
                  <a:lnTo>
                    <a:pt x="87882" y="77484"/>
                  </a:lnTo>
                  <a:lnTo>
                    <a:pt x="88227" y="77484"/>
                  </a:lnTo>
                  <a:lnTo>
                    <a:pt x="88227" y="75400"/>
                  </a:lnTo>
                  <a:lnTo>
                    <a:pt x="87505" y="73003"/>
                  </a:lnTo>
                  <a:lnTo>
                    <a:pt x="86824" y="70573"/>
                  </a:lnTo>
                  <a:lnTo>
                    <a:pt x="85798" y="69181"/>
                  </a:lnTo>
                  <a:close/>
                </a:path>
                <a:path w="289559" h="210819">
                  <a:moveTo>
                    <a:pt x="119336" y="202768"/>
                  </a:moveTo>
                  <a:lnTo>
                    <a:pt x="117975" y="203784"/>
                  </a:lnTo>
                  <a:lnTo>
                    <a:pt x="116572" y="205816"/>
                  </a:lnTo>
                  <a:lnTo>
                    <a:pt x="115169" y="207594"/>
                  </a:lnTo>
                  <a:lnTo>
                    <a:pt x="114855" y="209626"/>
                  </a:lnTo>
                  <a:lnTo>
                    <a:pt x="115169" y="210388"/>
                  </a:lnTo>
                  <a:lnTo>
                    <a:pt x="115891" y="210642"/>
                  </a:lnTo>
                  <a:lnTo>
                    <a:pt x="117252" y="209626"/>
                  </a:lnTo>
                  <a:lnTo>
                    <a:pt x="118656" y="207975"/>
                  </a:lnTo>
                  <a:lnTo>
                    <a:pt x="119682" y="205816"/>
                  </a:lnTo>
                  <a:lnTo>
                    <a:pt x="120373" y="203784"/>
                  </a:lnTo>
                  <a:lnTo>
                    <a:pt x="119682" y="203149"/>
                  </a:lnTo>
                  <a:lnTo>
                    <a:pt x="119336" y="202768"/>
                  </a:lnTo>
                  <a:close/>
                </a:path>
                <a:path w="289559" h="210819">
                  <a:moveTo>
                    <a:pt x="126624" y="200736"/>
                  </a:moveTo>
                  <a:lnTo>
                    <a:pt x="124886" y="202006"/>
                  </a:lnTo>
                  <a:lnTo>
                    <a:pt x="123504" y="204546"/>
                  </a:lnTo>
                  <a:lnTo>
                    <a:pt x="121776" y="206959"/>
                  </a:lnTo>
                  <a:lnTo>
                    <a:pt x="121053" y="209245"/>
                  </a:lnTo>
                  <a:lnTo>
                    <a:pt x="122446" y="210642"/>
                  </a:lnTo>
                  <a:lnTo>
                    <a:pt x="124163" y="209245"/>
                  </a:lnTo>
                  <a:lnTo>
                    <a:pt x="125912" y="206959"/>
                  </a:lnTo>
                  <a:lnTo>
                    <a:pt x="127273" y="204546"/>
                  </a:lnTo>
                  <a:lnTo>
                    <a:pt x="127985" y="202006"/>
                  </a:lnTo>
                  <a:lnTo>
                    <a:pt x="127273" y="201371"/>
                  </a:lnTo>
                  <a:lnTo>
                    <a:pt x="126624" y="200736"/>
                  </a:lnTo>
                  <a:close/>
                </a:path>
                <a:path w="289559" h="210819">
                  <a:moveTo>
                    <a:pt x="110687" y="205181"/>
                  </a:moveTo>
                  <a:lnTo>
                    <a:pt x="104122" y="205181"/>
                  </a:lnTo>
                  <a:lnTo>
                    <a:pt x="101358" y="206197"/>
                  </a:lnTo>
                  <a:lnTo>
                    <a:pt x="101358" y="208610"/>
                  </a:lnTo>
                  <a:lnTo>
                    <a:pt x="104122" y="209626"/>
                  </a:lnTo>
                  <a:lnTo>
                    <a:pt x="110687" y="209626"/>
                  </a:lnTo>
                  <a:lnTo>
                    <a:pt x="113462" y="208610"/>
                  </a:lnTo>
                  <a:lnTo>
                    <a:pt x="113462" y="206197"/>
                  </a:lnTo>
                  <a:lnTo>
                    <a:pt x="110687" y="205181"/>
                  </a:lnTo>
                  <a:close/>
                </a:path>
                <a:path w="289559" h="210819">
                  <a:moveTo>
                    <a:pt x="135577" y="195783"/>
                  </a:moveTo>
                  <a:lnTo>
                    <a:pt x="133189" y="197180"/>
                  </a:lnTo>
                  <a:lnTo>
                    <a:pt x="131105" y="200355"/>
                  </a:lnTo>
                  <a:lnTo>
                    <a:pt x="129367" y="203403"/>
                  </a:lnTo>
                  <a:lnTo>
                    <a:pt x="128331" y="206578"/>
                  </a:lnTo>
                  <a:lnTo>
                    <a:pt x="129022" y="207213"/>
                  </a:lnTo>
                  <a:lnTo>
                    <a:pt x="129702" y="208356"/>
                  </a:lnTo>
                  <a:lnTo>
                    <a:pt x="132163" y="206578"/>
                  </a:lnTo>
                  <a:lnTo>
                    <a:pt x="135922" y="200736"/>
                  </a:lnTo>
                  <a:lnTo>
                    <a:pt x="136980" y="197561"/>
                  </a:lnTo>
                  <a:lnTo>
                    <a:pt x="136299" y="196545"/>
                  </a:lnTo>
                  <a:lnTo>
                    <a:pt x="135577" y="195783"/>
                  </a:lnTo>
                  <a:close/>
                </a:path>
                <a:path w="289559" h="210819">
                  <a:moveTo>
                    <a:pt x="112452" y="192100"/>
                  </a:moveTo>
                  <a:lnTo>
                    <a:pt x="104122" y="192100"/>
                  </a:lnTo>
                  <a:lnTo>
                    <a:pt x="101661" y="198577"/>
                  </a:lnTo>
                  <a:lnTo>
                    <a:pt x="106855" y="197561"/>
                  </a:lnTo>
                  <a:lnTo>
                    <a:pt x="111410" y="193370"/>
                  </a:lnTo>
                  <a:lnTo>
                    <a:pt x="112452" y="192100"/>
                  </a:lnTo>
                  <a:close/>
                </a:path>
                <a:path w="289559" h="210819">
                  <a:moveTo>
                    <a:pt x="122792" y="187909"/>
                  </a:moveTo>
                  <a:lnTo>
                    <a:pt x="115891" y="187909"/>
                  </a:lnTo>
                  <a:lnTo>
                    <a:pt x="116786" y="189306"/>
                  </a:lnTo>
                  <a:lnTo>
                    <a:pt x="116850" y="189941"/>
                  </a:lnTo>
                  <a:lnTo>
                    <a:pt x="116226" y="192354"/>
                  </a:lnTo>
                  <a:lnTo>
                    <a:pt x="112404" y="198196"/>
                  </a:lnTo>
                  <a:lnTo>
                    <a:pt x="117975" y="195783"/>
                  </a:lnTo>
                  <a:lnTo>
                    <a:pt x="120718" y="192100"/>
                  </a:lnTo>
                  <a:lnTo>
                    <a:pt x="122792" y="187909"/>
                  </a:lnTo>
                  <a:close/>
                </a:path>
                <a:path w="289559" h="210819">
                  <a:moveTo>
                    <a:pt x="114224" y="189941"/>
                  </a:moveTo>
                  <a:lnTo>
                    <a:pt x="98248" y="189941"/>
                  </a:lnTo>
                  <a:lnTo>
                    <a:pt x="93724" y="197180"/>
                  </a:lnTo>
                  <a:lnTo>
                    <a:pt x="98928" y="197561"/>
                  </a:lnTo>
                  <a:lnTo>
                    <a:pt x="100646" y="193751"/>
                  </a:lnTo>
                  <a:lnTo>
                    <a:pt x="104122" y="192100"/>
                  </a:lnTo>
                  <a:lnTo>
                    <a:pt x="112452" y="192100"/>
                  </a:lnTo>
                  <a:lnTo>
                    <a:pt x="114224" y="189941"/>
                  </a:lnTo>
                  <a:close/>
                </a:path>
                <a:path w="289559" h="210819">
                  <a:moveTo>
                    <a:pt x="130625" y="187909"/>
                  </a:moveTo>
                  <a:lnTo>
                    <a:pt x="122792" y="187909"/>
                  </a:lnTo>
                  <a:lnTo>
                    <a:pt x="121053" y="195148"/>
                  </a:lnTo>
                  <a:lnTo>
                    <a:pt x="124540" y="194767"/>
                  </a:lnTo>
                  <a:lnTo>
                    <a:pt x="127985" y="192100"/>
                  </a:lnTo>
                  <a:lnTo>
                    <a:pt x="130625" y="187909"/>
                  </a:lnTo>
                  <a:close/>
                </a:path>
                <a:path w="289559" h="210819">
                  <a:moveTo>
                    <a:pt x="136460" y="187147"/>
                  </a:moveTo>
                  <a:lnTo>
                    <a:pt x="131105" y="187147"/>
                  </a:lnTo>
                  <a:lnTo>
                    <a:pt x="130729" y="194132"/>
                  </a:lnTo>
                  <a:lnTo>
                    <a:pt x="133535" y="192100"/>
                  </a:lnTo>
                  <a:lnTo>
                    <a:pt x="135577" y="189306"/>
                  </a:lnTo>
                  <a:lnTo>
                    <a:pt x="136460" y="187147"/>
                  </a:lnTo>
                  <a:close/>
                </a:path>
                <a:path w="289559" h="210819">
                  <a:moveTo>
                    <a:pt x="115370" y="188544"/>
                  </a:moveTo>
                  <a:lnTo>
                    <a:pt x="91337" y="188544"/>
                  </a:lnTo>
                  <a:lnTo>
                    <a:pt x="90279" y="193370"/>
                  </a:lnTo>
                  <a:lnTo>
                    <a:pt x="98248" y="189941"/>
                  </a:lnTo>
                  <a:lnTo>
                    <a:pt x="114224" y="189941"/>
                  </a:lnTo>
                  <a:lnTo>
                    <a:pt x="115370" y="188544"/>
                  </a:lnTo>
                  <a:close/>
                </a:path>
                <a:path w="289559" h="210819">
                  <a:moveTo>
                    <a:pt x="136564" y="186893"/>
                  </a:moveTo>
                  <a:lnTo>
                    <a:pt x="86824" y="186893"/>
                  </a:lnTo>
                  <a:lnTo>
                    <a:pt x="84049" y="193116"/>
                  </a:lnTo>
                  <a:lnTo>
                    <a:pt x="91337" y="188544"/>
                  </a:lnTo>
                  <a:lnTo>
                    <a:pt x="115370" y="188544"/>
                  </a:lnTo>
                  <a:lnTo>
                    <a:pt x="115891" y="187909"/>
                  </a:lnTo>
                  <a:lnTo>
                    <a:pt x="130625" y="187909"/>
                  </a:lnTo>
                  <a:lnTo>
                    <a:pt x="131105" y="187147"/>
                  </a:lnTo>
                  <a:lnTo>
                    <a:pt x="136460" y="187147"/>
                  </a:lnTo>
                  <a:lnTo>
                    <a:pt x="136564" y="186893"/>
                  </a:lnTo>
                  <a:close/>
                </a:path>
                <a:path w="289559" h="210819">
                  <a:moveTo>
                    <a:pt x="136876" y="186131"/>
                  </a:moveTo>
                  <a:lnTo>
                    <a:pt x="78207" y="186131"/>
                  </a:lnTo>
                  <a:lnTo>
                    <a:pt x="78510" y="190322"/>
                  </a:lnTo>
                  <a:lnTo>
                    <a:pt x="86824" y="186893"/>
                  </a:lnTo>
                  <a:lnTo>
                    <a:pt x="136564" y="186893"/>
                  </a:lnTo>
                  <a:lnTo>
                    <a:pt x="136876" y="186131"/>
                  </a:lnTo>
                  <a:close/>
                </a:path>
                <a:path w="289559" h="210819">
                  <a:moveTo>
                    <a:pt x="12292" y="182067"/>
                  </a:moveTo>
                  <a:lnTo>
                    <a:pt x="4827" y="182067"/>
                  </a:lnTo>
                  <a:lnTo>
                    <a:pt x="3455" y="188290"/>
                  </a:lnTo>
                  <a:lnTo>
                    <a:pt x="5539" y="188544"/>
                  </a:lnTo>
                  <a:lnTo>
                    <a:pt x="10397" y="183464"/>
                  </a:lnTo>
                  <a:lnTo>
                    <a:pt x="12292" y="182067"/>
                  </a:lnTo>
                  <a:close/>
                </a:path>
                <a:path w="289559" h="210819">
                  <a:moveTo>
                    <a:pt x="97159" y="183083"/>
                  </a:moveTo>
                  <a:lnTo>
                    <a:pt x="72667" y="183083"/>
                  </a:lnTo>
                  <a:lnTo>
                    <a:pt x="72667" y="187528"/>
                  </a:lnTo>
                  <a:lnTo>
                    <a:pt x="78207" y="186131"/>
                  </a:lnTo>
                  <a:lnTo>
                    <a:pt x="136876" y="186131"/>
                  </a:lnTo>
                  <a:lnTo>
                    <a:pt x="136980" y="185877"/>
                  </a:lnTo>
                  <a:lnTo>
                    <a:pt x="142822" y="185877"/>
                  </a:lnTo>
                  <a:lnTo>
                    <a:pt x="144236" y="185115"/>
                  </a:lnTo>
                  <a:lnTo>
                    <a:pt x="144579" y="183718"/>
                  </a:lnTo>
                  <a:lnTo>
                    <a:pt x="115336" y="183718"/>
                  </a:lnTo>
                  <a:lnTo>
                    <a:pt x="98308" y="183337"/>
                  </a:lnTo>
                  <a:lnTo>
                    <a:pt x="97159" y="183083"/>
                  </a:lnTo>
                  <a:close/>
                </a:path>
                <a:path w="289559" h="210819">
                  <a:moveTo>
                    <a:pt x="18398" y="180924"/>
                  </a:moveTo>
                  <a:lnTo>
                    <a:pt x="13842" y="180924"/>
                  </a:lnTo>
                  <a:lnTo>
                    <a:pt x="11423" y="187147"/>
                  </a:lnTo>
                  <a:lnTo>
                    <a:pt x="14565" y="187147"/>
                  </a:lnTo>
                  <a:lnTo>
                    <a:pt x="16585" y="182702"/>
                  </a:lnTo>
                  <a:lnTo>
                    <a:pt x="18398" y="180924"/>
                  </a:lnTo>
                  <a:close/>
                </a:path>
                <a:path w="289559" h="210819">
                  <a:moveTo>
                    <a:pt x="142822" y="185877"/>
                  </a:moveTo>
                  <a:lnTo>
                    <a:pt x="136980" y="185877"/>
                  </a:lnTo>
                  <a:lnTo>
                    <a:pt x="140466" y="187147"/>
                  </a:lnTo>
                  <a:lnTo>
                    <a:pt x="142822" y="185877"/>
                  </a:lnTo>
                  <a:close/>
                </a:path>
                <a:path w="289559" h="210819">
                  <a:moveTo>
                    <a:pt x="25423" y="180289"/>
                  </a:moveTo>
                  <a:lnTo>
                    <a:pt x="19046" y="180289"/>
                  </a:lnTo>
                  <a:lnTo>
                    <a:pt x="17674" y="186893"/>
                  </a:lnTo>
                  <a:lnTo>
                    <a:pt x="21433" y="186512"/>
                  </a:lnTo>
                  <a:lnTo>
                    <a:pt x="23873" y="181686"/>
                  </a:lnTo>
                  <a:lnTo>
                    <a:pt x="25423" y="180289"/>
                  </a:lnTo>
                  <a:close/>
                </a:path>
                <a:path w="289559" h="210819">
                  <a:moveTo>
                    <a:pt x="93713" y="182321"/>
                  </a:moveTo>
                  <a:lnTo>
                    <a:pt x="67097" y="182321"/>
                  </a:lnTo>
                  <a:lnTo>
                    <a:pt x="67809" y="185877"/>
                  </a:lnTo>
                  <a:lnTo>
                    <a:pt x="72667" y="183083"/>
                  </a:lnTo>
                  <a:lnTo>
                    <a:pt x="97159" y="183083"/>
                  </a:lnTo>
                  <a:lnTo>
                    <a:pt x="93713" y="182321"/>
                  </a:lnTo>
                  <a:close/>
                </a:path>
                <a:path w="289559" h="210819">
                  <a:moveTo>
                    <a:pt x="12104" y="171907"/>
                  </a:moveTo>
                  <a:lnTo>
                    <a:pt x="4827" y="173304"/>
                  </a:lnTo>
                  <a:lnTo>
                    <a:pt x="1371" y="181305"/>
                  </a:lnTo>
                  <a:lnTo>
                    <a:pt x="0" y="185115"/>
                  </a:lnTo>
                  <a:lnTo>
                    <a:pt x="1748" y="185496"/>
                  </a:lnTo>
                  <a:lnTo>
                    <a:pt x="3109" y="183083"/>
                  </a:lnTo>
                  <a:lnTo>
                    <a:pt x="4827" y="182067"/>
                  </a:lnTo>
                  <a:lnTo>
                    <a:pt x="12292" y="182067"/>
                  </a:lnTo>
                  <a:lnTo>
                    <a:pt x="13842" y="180924"/>
                  </a:lnTo>
                  <a:lnTo>
                    <a:pt x="18398" y="180924"/>
                  </a:lnTo>
                  <a:lnTo>
                    <a:pt x="19046" y="180289"/>
                  </a:lnTo>
                  <a:lnTo>
                    <a:pt x="25423" y="180289"/>
                  </a:lnTo>
                  <a:lnTo>
                    <a:pt x="26973" y="178892"/>
                  </a:lnTo>
                  <a:lnTo>
                    <a:pt x="33478" y="178892"/>
                  </a:lnTo>
                  <a:lnTo>
                    <a:pt x="33915" y="178511"/>
                  </a:lnTo>
                  <a:lnTo>
                    <a:pt x="46377" y="178511"/>
                  </a:lnTo>
                  <a:lnTo>
                    <a:pt x="47391" y="177495"/>
                  </a:lnTo>
                  <a:lnTo>
                    <a:pt x="71724" y="177495"/>
                  </a:lnTo>
                  <a:lnTo>
                    <a:pt x="64063" y="175844"/>
                  </a:lnTo>
                  <a:lnTo>
                    <a:pt x="49728" y="173939"/>
                  </a:lnTo>
                  <a:lnTo>
                    <a:pt x="35272" y="172923"/>
                  </a:lnTo>
                  <a:lnTo>
                    <a:pt x="12104" y="171907"/>
                  </a:lnTo>
                  <a:close/>
                </a:path>
                <a:path w="289559" h="210819">
                  <a:moveTo>
                    <a:pt x="33478" y="178892"/>
                  </a:moveTo>
                  <a:lnTo>
                    <a:pt x="26973" y="178892"/>
                  </a:lnTo>
                  <a:lnTo>
                    <a:pt x="26260" y="185115"/>
                  </a:lnTo>
                  <a:lnTo>
                    <a:pt x="29067" y="184734"/>
                  </a:lnTo>
                  <a:lnTo>
                    <a:pt x="31150" y="180924"/>
                  </a:lnTo>
                  <a:lnTo>
                    <a:pt x="33478" y="178892"/>
                  </a:lnTo>
                  <a:close/>
                </a:path>
                <a:path w="289559" h="210819">
                  <a:moveTo>
                    <a:pt x="82801" y="179908"/>
                  </a:moveTo>
                  <a:lnTo>
                    <a:pt x="60898" y="179908"/>
                  </a:lnTo>
                  <a:lnTo>
                    <a:pt x="60521" y="185115"/>
                  </a:lnTo>
                  <a:lnTo>
                    <a:pt x="67097" y="182321"/>
                  </a:lnTo>
                  <a:lnTo>
                    <a:pt x="93713" y="182321"/>
                  </a:lnTo>
                  <a:lnTo>
                    <a:pt x="82801" y="179908"/>
                  </a:lnTo>
                  <a:close/>
                </a:path>
                <a:path w="289559" h="210819">
                  <a:moveTo>
                    <a:pt x="146320" y="172669"/>
                  </a:moveTo>
                  <a:lnTo>
                    <a:pt x="141849" y="174447"/>
                  </a:lnTo>
                  <a:lnTo>
                    <a:pt x="129711" y="180670"/>
                  </a:lnTo>
                  <a:lnTo>
                    <a:pt x="115336" y="183718"/>
                  </a:lnTo>
                  <a:lnTo>
                    <a:pt x="144579" y="183718"/>
                  </a:lnTo>
                  <a:lnTo>
                    <a:pt x="145608" y="179527"/>
                  </a:lnTo>
                  <a:lnTo>
                    <a:pt x="147587" y="174701"/>
                  </a:lnTo>
                  <a:lnTo>
                    <a:pt x="147593" y="174320"/>
                  </a:lnTo>
                  <a:lnTo>
                    <a:pt x="146320" y="172669"/>
                  </a:lnTo>
                  <a:close/>
                </a:path>
                <a:path w="289559" h="210819">
                  <a:moveTo>
                    <a:pt x="41171" y="178511"/>
                  </a:moveTo>
                  <a:lnTo>
                    <a:pt x="33915" y="178511"/>
                  </a:lnTo>
                  <a:lnTo>
                    <a:pt x="35286" y="183083"/>
                  </a:lnTo>
                  <a:lnTo>
                    <a:pt x="37716" y="183464"/>
                  </a:lnTo>
                  <a:lnTo>
                    <a:pt x="39087" y="179908"/>
                  </a:lnTo>
                  <a:lnTo>
                    <a:pt x="41171" y="178511"/>
                  </a:lnTo>
                  <a:close/>
                </a:path>
                <a:path w="289559" h="210819">
                  <a:moveTo>
                    <a:pt x="46377" y="178511"/>
                  </a:moveTo>
                  <a:lnTo>
                    <a:pt x="41171" y="178511"/>
                  </a:lnTo>
                  <a:lnTo>
                    <a:pt x="42197" y="182702"/>
                  </a:lnTo>
                  <a:lnTo>
                    <a:pt x="46377" y="178511"/>
                  </a:lnTo>
                  <a:close/>
                </a:path>
                <a:path w="289559" h="210819">
                  <a:moveTo>
                    <a:pt x="60898" y="179908"/>
                  </a:moveTo>
                  <a:lnTo>
                    <a:pt x="54333" y="179908"/>
                  </a:lnTo>
                  <a:lnTo>
                    <a:pt x="56040" y="182321"/>
                  </a:lnTo>
                  <a:lnTo>
                    <a:pt x="60898" y="179908"/>
                  </a:lnTo>
                  <a:close/>
                </a:path>
                <a:path w="289559" h="210819">
                  <a:moveTo>
                    <a:pt x="71724" y="177495"/>
                  </a:moveTo>
                  <a:lnTo>
                    <a:pt x="47391" y="177495"/>
                  </a:lnTo>
                  <a:lnTo>
                    <a:pt x="48427" y="182067"/>
                  </a:lnTo>
                  <a:lnTo>
                    <a:pt x="54333" y="179908"/>
                  </a:lnTo>
                  <a:lnTo>
                    <a:pt x="82801" y="179908"/>
                  </a:lnTo>
                  <a:lnTo>
                    <a:pt x="71724" y="177495"/>
                  </a:lnTo>
                  <a:close/>
                </a:path>
                <a:path w="289559" h="210819">
                  <a:moveTo>
                    <a:pt x="104176" y="168859"/>
                  </a:moveTo>
                  <a:lnTo>
                    <a:pt x="96154" y="168859"/>
                  </a:lnTo>
                  <a:lnTo>
                    <a:pt x="100646" y="169240"/>
                  </a:lnTo>
                  <a:lnTo>
                    <a:pt x="99263" y="171653"/>
                  </a:lnTo>
                  <a:lnTo>
                    <a:pt x="93044" y="175082"/>
                  </a:lnTo>
                  <a:lnTo>
                    <a:pt x="97902" y="177495"/>
                  </a:lnTo>
                  <a:lnTo>
                    <a:pt x="104176" y="168859"/>
                  </a:lnTo>
                  <a:close/>
                </a:path>
                <a:path w="289559" h="210819">
                  <a:moveTo>
                    <a:pt x="131482" y="163017"/>
                  </a:moveTo>
                  <a:lnTo>
                    <a:pt x="123137" y="163017"/>
                  </a:lnTo>
                  <a:lnTo>
                    <a:pt x="117598" y="177495"/>
                  </a:lnTo>
                  <a:lnTo>
                    <a:pt x="121778" y="174320"/>
                  </a:lnTo>
                  <a:lnTo>
                    <a:pt x="131165" y="163271"/>
                  </a:lnTo>
                  <a:lnTo>
                    <a:pt x="131482" y="163017"/>
                  </a:lnTo>
                  <a:close/>
                </a:path>
                <a:path w="289559" h="210819">
                  <a:moveTo>
                    <a:pt x="119451" y="166065"/>
                  </a:moveTo>
                  <a:lnTo>
                    <a:pt x="111033" y="166065"/>
                  </a:lnTo>
                  <a:lnTo>
                    <a:pt x="107577" y="170891"/>
                  </a:lnTo>
                  <a:lnTo>
                    <a:pt x="105494" y="174701"/>
                  </a:lnTo>
                  <a:lnTo>
                    <a:pt x="106855" y="176479"/>
                  </a:lnTo>
                  <a:lnTo>
                    <a:pt x="119451" y="166065"/>
                  </a:lnTo>
                  <a:close/>
                </a:path>
                <a:path w="289559" h="210819">
                  <a:moveTo>
                    <a:pt x="105652" y="166827"/>
                  </a:moveTo>
                  <a:lnTo>
                    <a:pt x="95473" y="166827"/>
                  </a:lnTo>
                  <a:lnTo>
                    <a:pt x="91337" y="170637"/>
                  </a:lnTo>
                  <a:lnTo>
                    <a:pt x="89006" y="172923"/>
                  </a:lnTo>
                  <a:lnTo>
                    <a:pt x="88922" y="173304"/>
                  </a:lnTo>
                  <a:lnTo>
                    <a:pt x="89243" y="175082"/>
                  </a:lnTo>
                  <a:lnTo>
                    <a:pt x="93044" y="173050"/>
                  </a:lnTo>
                  <a:lnTo>
                    <a:pt x="96154" y="168859"/>
                  </a:lnTo>
                  <a:lnTo>
                    <a:pt x="104176" y="168859"/>
                  </a:lnTo>
                  <a:lnTo>
                    <a:pt x="105652" y="166827"/>
                  </a:lnTo>
                  <a:close/>
                </a:path>
                <a:path w="289559" h="210819">
                  <a:moveTo>
                    <a:pt x="120679" y="165049"/>
                  </a:moveTo>
                  <a:lnTo>
                    <a:pt x="88227" y="165049"/>
                  </a:lnTo>
                  <a:lnTo>
                    <a:pt x="87170" y="168478"/>
                  </a:lnTo>
                  <a:lnTo>
                    <a:pt x="81966" y="170637"/>
                  </a:lnTo>
                  <a:lnTo>
                    <a:pt x="81966" y="173050"/>
                  </a:lnTo>
                  <a:lnTo>
                    <a:pt x="95473" y="166827"/>
                  </a:lnTo>
                  <a:lnTo>
                    <a:pt x="105652" y="166827"/>
                  </a:lnTo>
                  <a:lnTo>
                    <a:pt x="106206" y="166065"/>
                  </a:lnTo>
                  <a:lnTo>
                    <a:pt x="119451" y="166065"/>
                  </a:lnTo>
                  <a:lnTo>
                    <a:pt x="120679" y="165049"/>
                  </a:lnTo>
                  <a:close/>
                </a:path>
                <a:path w="289559" h="210819">
                  <a:moveTo>
                    <a:pt x="88227" y="165049"/>
                  </a:moveTo>
                  <a:lnTo>
                    <a:pt x="79233" y="165049"/>
                  </a:lnTo>
                  <a:lnTo>
                    <a:pt x="75097" y="171653"/>
                  </a:lnTo>
                  <a:lnTo>
                    <a:pt x="76458" y="171907"/>
                  </a:lnTo>
                  <a:lnTo>
                    <a:pt x="81966" y="169240"/>
                  </a:lnTo>
                  <a:lnTo>
                    <a:pt x="88227" y="165049"/>
                  </a:lnTo>
                  <a:close/>
                </a:path>
                <a:path w="289559" h="210819">
                  <a:moveTo>
                    <a:pt x="122369" y="163652"/>
                  </a:moveTo>
                  <a:lnTo>
                    <a:pt x="74751" y="163652"/>
                  </a:lnTo>
                  <a:lnTo>
                    <a:pt x="67463" y="171272"/>
                  </a:lnTo>
                  <a:lnTo>
                    <a:pt x="79233" y="165049"/>
                  </a:lnTo>
                  <a:lnTo>
                    <a:pt x="120679" y="165049"/>
                  </a:lnTo>
                  <a:lnTo>
                    <a:pt x="122369" y="163652"/>
                  </a:lnTo>
                  <a:close/>
                </a:path>
                <a:path w="289559" h="210819">
                  <a:moveTo>
                    <a:pt x="144976" y="159461"/>
                  </a:moveTo>
                  <a:lnTo>
                    <a:pt x="135922" y="159461"/>
                  </a:lnTo>
                  <a:lnTo>
                    <a:pt x="133189" y="170637"/>
                  </a:lnTo>
                  <a:lnTo>
                    <a:pt x="139520" y="165557"/>
                  </a:lnTo>
                  <a:lnTo>
                    <a:pt x="144502" y="160223"/>
                  </a:lnTo>
                  <a:lnTo>
                    <a:pt x="144976" y="159461"/>
                  </a:lnTo>
                  <a:close/>
                </a:path>
                <a:path w="289559" h="210819">
                  <a:moveTo>
                    <a:pt x="123137" y="163017"/>
                  </a:moveTo>
                  <a:lnTo>
                    <a:pt x="65725" y="163017"/>
                  </a:lnTo>
                  <a:lnTo>
                    <a:pt x="62270" y="169621"/>
                  </a:lnTo>
                  <a:lnTo>
                    <a:pt x="74751" y="163652"/>
                  </a:lnTo>
                  <a:lnTo>
                    <a:pt x="122369" y="163652"/>
                  </a:lnTo>
                  <a:lnTo>
                    <a:pt x="123137" y="163017"/>
                  </a:lnTo>
                  <a:close/>
                </a:path>
                <a:path w="289559" h="210819">
                  <a:moveTo>
                    <a:pt x="133227" y="161620"/>
                  </a:moveTo>
                  <a:lnTo>
                    <a:pt x="60521" y="161620"/>
                  </a:lnTo>
                  <a:lnTo>
                    <a:pt x="56731" y="168859"/>
                  </a:lnTo>
                  <a:lnTo>
                    <a:pt x="65725" y="163017"/>
                  </a:lnTo>
                  <a:lnTo>
                    <a:pt x="131482" y="163017"/>
                  </a:lnTo>
                  <a:lnTo>
                    <a:pt x="133227" y="161620"/>
                  </a:lnTo>
                  <a:close/>
                </a:path>
                <a:path w="289559" h="210819">
                  <a:moveTo>
                    <a:pt x="21227" y="161620"/>
                  </a:moveTo>
                  <a:lnTo>
                    <a:pt x="16962" y="161620"/>
                  </a:lnTo>
                  <a:lnTo>
                    <a:pt x="15936" y="165430"/>
                  </a:lnTo>
                  <a:lnTo>
                    <a:pt x="14565" y="167462"/>
                  </a:lnTo>
                  <a:lnTo>
                    <a:pt x="15591" y="167843"/>
                  </a:lnTo>
                  <a:lnTo>
                    <a:pt x="21227" y="161620"/>
                  </a:lnTo>
                  <a:close/>
                </a:path>
                <a:path w="289559" h="210819">
                  <a:moveTo>
                    <a:pt x="90651" y="158445"/>
                  </a:moveTo>
                  <a:lnTo>
                    <a:pt x="38030" y="158445"/>
                  </a:lnTo>
                  <a:lnTo>
                    <a:pt x="38396" y="159842"/>
                  </a:lnTo>
                  <a:lnTo>
                    <a:pt x="37716" y="160858"/>
                  </a:lnTo>
                  <a:lnTo>
                    <a:pt x="33548" y="167843"/>
                  </a:lnTo>
                  <a:lnTo>
                    <a:pt x="37716" y="166446"/>
                  </a:lnTo>
                  <a:lnTo>
                    <a:pt x="41548" y="164033"/>
                  </a:lnTo>
                  <a:lnTo>
                    <a:pt x="44972" y="160477"/>
                  </a:lnTo>
                  <a:lnTo>
                    <a:pt x="103647" y="160477"/>
                  </a:lnTo>
                  <a:lnTo>
                    <a:pt x="89588" y="159842"/>
                  </a:lnTo>
                  <a:lnTo>
                    <a:pt x="89965" y="158826"/>
                  </a:lnTo>
                  <a:lnTo>
                    <a:pt x="90651" y="158445"/>
                  </a:lnTo>
                  <a:close/>
                </a:path>
                <a:path w="289559" h="210819">
                  <a:moveTo>
                    <a:pt x="149775" y="145999"/>
                  </a:moveTo>
                  <a:lnTo>
                    <a:pt x="148749" y="146380"/>
                  </a:lnTo>
                  <a:lnTo>
                    <a:pt x="133324" y="153111"/>
                  </a:lnTo>
                  <a:lnTo>
                    <a:pt x="118258" y="158064"/>
                  </a:lnTo>
                  <a:lnTo>
                    <a:pt x="103647" y="160477"/>
                  </a:lnTo>
                  <a:lnTo>
                    <a:pt x="53244" y="160477"/>
                  </a:lnTo>
                  <a:lnTo>
                    <a:pt x="53621" y="162255"/>
                  </a:lnTo>
                  <a:lnTo>
                    <a:pt x="51872" y="164668"/>
                  </a:lnTo>
                  <a:lnTo>
                    <a:pt x="49485" y="167843"/>
                  </a:lnTo>
                  <a:lnTo>
                    <a:pt x="51872" y="167843"/>
                  </a:lnTo>
                  <a:lnTo>
                    <a:pt x="56040" y="165430"/>
                  </a:lnTo>
                  <a:lnTo>
                    <a:pt x="60521" y="161620"/>
                  </a:lnTo>
                  <a:lnTo>
                    <a:pt x="133227" y="161620"/>
                  </a:lnTo>
                  <a:lnTo>
                    <a:pt x="135922" y="159461"/>
                  </a:lnTo>
                  <a:lnTo>
                    <a:pt x="144976" y="159461"/>
                  </a:lnTo>
                  <a:lnTo>
                    <a:pt x="148060" y="154508"/>
                  </a:lnTo>
                  <a:lnTo>
                    <a:pt x="150121" y="148412"/>
                  </a:lnTo>
                  <a:lnTo>
                    <a:pt x="150121" y="146761"/>
                  </a:lnTo>
                  <a:lnTo>
                    <a:pt x="149775" y="145999"/>
                  </a:lnTo>
                  <a:close/>
                </a:path>
                <a:path w="289559" h="210819">
                  <a:moveTo>
                    <a:pt x="36191" y="159842"/>
                  </a:moveTo>
                  <a:lnTo>
                    <a:pt x="29067" y="159842"/>
                  </a:lnTo>
                  <a:lnTo>
                    <a:pt x="30438" y="160858"/>
                  </a:lnTo>
                  <a:lnTo>
                    <a:pt x="29412" y="163271"/>
                  </a:lnTo>
                  <a:lnTo>
                    <a:pt x="27318" y="167081"/>
                  </a:lnTo>
                  <a:lnTo>
                    <a:pt x="36191" y="159842"/>
                  </a:lnTo>
                  <a:close/>
                </a:path>
                <a:path w="289559" h="210819">
                  <a:moveTo>
                    <a:pt x="120038" y="126949"/>
                  </a:moveTo>
                  <a:lnTo>
                    <a:pt x="102373" y="126949"/>
                  </a:lnTo>
                  <a:lnTo>
                    <a:pt x="103441" y="127711"/>
                  </a:lnTo>
                  <a:lnTo>
                    <a:pt x="100646" y="129743"/>
                  </a:lnTo>
                  <a:lnTo>
                    <a:pt x="64381" y="144094"/>
                  </a:lnTo>
                  <a:lnTo>
                    <a:pt x="44293" y="146888"/>
                  </a:lnTo>
                  <a:lnTo>
                    <a:pt x="37276" y="148158"/>
                  </a:lnTo>
                  <a:lnTo>
                    <a:pt x="8994" y="166827"/>
                  </a:lnTo>
                  <a:lnTo>
                    <a:pt x="16962" y="161620"/>
                  </a:lnTo>
                  <a:lnTo>
                    <a:pt x="21227" y="161620"/>
                  </a:lnTo>
                  <a:lnTo>
                    <a:pt x="23182" y="159461"/>
                  </a:lnTo>
                  <a:lnTo>
                    <a:pt x="36658" y="159461"/>
                  </a:lnTo>
                  <a:lnTo>
                    <a:pt x="38030" y="158445"/>
                  </a:lnTo>
                  <a:lnTo>
                    <a:pt x="90651" y="158445"/>
                  </a:lnTo>
                  <a:lnTo>
                    <a:pt x="91337" y="158064"/>
                  </a:lnTo>
                  <a:lnTo>
                    <a:pt x="93724" y="158064"/>
                  </a:lnTo>
                  <a:lnTo>
                    <a:pt x="95473" y="154635"/>
                  </a:lnTo>
                  <a:lnTo>
                    <a:pt x="102440" y="154635"/>
                  </a:lnTo>
                  <a:lnTo>
                    <a:pt x="101847" y="152603"/>
                  </a:lnTo>
                  <a:lnTo>
                    <a:pt x="71945" y="152603"/>
                  </a:lnTo>
                  <a:lnTo>
                    <a:pt x="71945" y="150825"/>
                  </a:lnTo>
                  <a:lnTo>
                    <a:pt x="78207" y="149174"/>
                  </a:lnTo>
                  <a:lnTo>
                    <a:pt x="81966" y="142951"/>
                  </a:lnTo>
                  <a:lnTo>
                    <a:pt x="88592" y="142951"/>
                  </a:lnTo>
                  <a:lnTo>
                    <a:pt x="90279" y="140538"/>
                  </a:lnTo>
                  <a:lnTo>
                    <a:pt x="95381" y="140538"/>
                  </a:lnTo>
                  <a:lnTo>
                    <a:pt x="96876" y="139522"/>
                  </a:lnTo>
                  <a:lnTo>
                    <a:pt x="99640" y="137744"/>
                  </a:lnTo>
                  <a:lnTo>
                    <a:pt x="102843" y="137744"/>
                  </a:lnTo>
                  <a:lnTo>
                    <a:pt x="103441" y="135966"/>
                  </a:lnTo>
                  <a:lnTo>
                    <a:pt x="104813" y="135585"/>
                  </a:lnTo>
                  <a:lnTo>
                    <a:pt x="107083" y="135585"/>
                  </a:lnTo>
                  <a:lnTo>
                    <a:pt x="107577" y="133934"/>
                  </a:lnTo>
                  <a:lnTo>
                    <a:pt x="108949" y="133172"/>
                  </a:lnTo>
                  <a:lnTo>
                    <a:pt x="114122" y="133172"/>
                  </a:lnTo>
                  <a:lnTo>
                    <a:pt x="114855" y="131902"/>
                  </a:lnTo>
                  <a:lnTo>
                    <a:pt x="115891" y="129489"/>
                  </a:lnTo>
                  <a:lnTo>
                    <a:pt x="119391" y="129489"/>
                  </a:lnTo>
                  <a:lnTo>
                    <a:pt x="120038" y="126949"/>
                  </a:lnTo>
                  <a:close/>
                </a:path>
                <a:path w="289559" h="210819">
                  <a:moveTo>
                    <a:pt x="53244" y="160477"/>
                  </a:moveTo>
                  <a:lnTo>
                    <a:pt x="44972" y="160477"/>
                  </a:lnTo>
                  <a:lnTo>
                    <a:pt x="43223" y="166446"/>
                  </a:lnTo>
                  <a:lnTo>
                    <a:pt x="44972" y="166446"/>
                  </a:lnTo>
                  <a:lnTo>
                    <a:pt x="49139" y="164033"/>
                  </a:lnTo>
                  <a:lnTo>
                    <a:pt x="53244" y="160477"/>
                  </a:lnTo>
                  <a:close/>
                </a:path>
                <a:path w="289559" h="210819">
                  <a:moveTo>
                    <a:pt x="36658" y="159461"/>
                  </a:moveTo>
                  <a:lnTo>
                    <a:pt x="23182" y="159461"/>
                  </a:lnTo>
                  <a:lnTo>
                    <a:pt x="22491" y="163271"/>
                  </a:lnTo>
                  <a:lnTo>
                    <a:pt x="29067" y="159842"/>
                  </a:lnTo>
                  <a:lnTo>
                    <a:pt x="36191" y="159842"/>
                  </a:lnTo>
                  <a:lnTo>
                    <a:pt x="36658" y="159461"/>
                  </a:lnTo>
                  <a:close/>
                </a:path>
                <a:path w="289559" h="210819">
                  <a:moveTo>
                    <a:pt x="102440" y="154635"/>
                  </a:moveTo>
                  <a:lnTo>
                    <a:pt x="95473" y="154635"/>
                  </a:lnTo>
                  <a:lnTo>
                    <a:pt x="103441" y="158064"/>
                  </a:lnTo>
                  <a:lnTo>
                    <a:pt x="102440" y="154635"/>
                  </a:lnTo>
                  <a:close/>
                </a:path>
                <a:path w="289559" h="210819">
                  <a:moveTo>
                    <a:pt x="110120" y="151968"/>
                  </a:moveTo>
                  <a:lnTo>
                    <a:pt x="101661" y="151968"/>
                  </a:lnTo>
                  <a:lnTo>
                    <a:pt x="111033" y="154635"/>
                  </a:lnTo>
                  <a:lnTo>
                    <a:pt x="110120" y="151968"/>
                  </a:lnTo>
                  <a:close/>
                </a:path>
                <a:path w="289559" h="210819">
                  <a:moveTo>
                    <a:pt x="146320" y="127711"/>
                  </a:moveTo>
                  <a:lnTo>
                    <a:pt x="138728" y="131521"/>
                  </a:lnTo>
                  <a:lnTo>
                    <a:pt x="131105" y="136982"/>
                  </a:lnTo>
                  <a:lnTo>
                    <a:pt x="124540" y="140157"/>
                  </a:lnTo>
                  <a:lnTo>
                    <a:pt x="116226" y="143586"/>
                  </a:lnTo>
                  <a:lnTo>
                    <a:pt x="108604" y="144602"/>
                  </a:lnTo>
                  <a:lnTo>
                    <a:pt x="94782" y="148793"/>
                  </a:lnTo>
                  <a:lnTo>
                    <a:pt x="84049" y="151333"/>
                  </a:lnTo>
                  <a:lnTo>
                    <a:pt x="78510" y="151968"/>
                  </a:lnTo>
                  <a:lnTo>
                    <a:pt x="74374" y="152603"/>
                  </a:lnTo>
                  <a:lnTo>
                    <a:pt x="101847" y="152603"/>
                  </a:lnTo>
                  <a:lnTo>
                    <a:pt x="101661" y="151968"/>
                  </a:lnTo>
                  <a:lnTo>
                    <a:pt x="110120" y="151968"/>
                  </a:lnTo>
                  <a:lnTo>
                    <a:pt x="109295" y="149555"/>
                  </a:lnTo>
                  <a:lnTo>
                    <a:pt x="113462" y="147015"/>
                  </a:lnTo>
                  <a:lnTo>
                    <a:pt x="118296" y="147015"/>
                  </a:lnTo>
                  <a:lnTo>
                    <a:pt x="117975" y="145999"/>
                  </a:lnTo>
                  <a:lnTo>
                    <a:pt x="128280" y="145999"/>
                  </a:lnTo>
                  <a:lnTo>
                    <a:pt x="125221" y="141808"/>
                  </a:lnTo>
                  <a:lnTo>
                    <a:pt x="134902" y="141808"/>
                  </a:lnTo>
                  <a:lnTo>
                    <a:pt x="146665" y="132537"/>
                  </a:lnTo>
                  <a:lnTo>
                    <a:pt x="148037" y="129108"/>
                  </a:lnTo>
                  <a:lnTo>
                    <a:pt x="146320" y="127711"/>
                  </a:lnTo>
                  <a:close/>
                </a:path>
                <a:path w="289559" h="210819">
                  <a:moveTo>
                    <a:pt x="118296" y="147015"/>
                  </a:moveTo>
                  <a:lnTo>
                    <a:pt x="113462" y="147015"/>
                  </a:lnTo>
                  <a:lnTo>
                    <a:pt x="115514" y="152603"/>
                  </a:lnTo>
                  <a:lnTo>
                    <a:pt x="120059" y="152603"/>
                  </a:lnTo>
                  <a:lnTo>
                    <a:pt x="118296" y="147015"/>
                  </a:lnTo>
                  <a:close/>
                </a:path>
                <a:path w="289559" h="210819">
                  <a:moveTo>
                    <a:pt x="128280" y="145999"/>
                  </a:moveTo>
                  <a:lnTo>
                    <a:pt x="117975" y="145999"/>
                  </a:lnTo>
                  <a:lnTo>
                    <a:pt x="124163" y="149174"/>
                  </a:lnTo>
                  <a:lnTo>
                    <a:pt x="125912" y="149555"/>
                  </a:lnTo>
                  <a:lnTo>
                    <a:pt x="127273" y="148793"/>
                  </a:lnTo>
                  <a:lnTo>
                    <a:pt x="129022" y="147015"/>
                  </a:lnTo>
                  <a:lnTo>
                    <a:pt x="128280" y="145999"/>
                  </a:lnTo>
                  <a:close/>
                </a:path>
                <a:path w="289559" h="210819">
                  <a:moveTo>
                    <a:pt x="88592" y="142951"/>
                  </a:moveTo>
                  <a:lnTo>
                    <a:pt x="81966" y="142951"/>
                  </a:lnTo>
                  <a:lnTo>
                    <a:pt x="84395" y="145364"/>
                  </a:lnTo>
                  <a:lnTo>
                    <a:pt x="85798" y="145999"/>
                  </a:lnTo>
                  <a:lnTo>
                    <a:pt x="87882" y="143967"/>
                  </a:lnTo>
                  <a:lnTo>
                    <a:pt x="88592" y="142951"/>
                  </a:lnTo>
                  <a:close/>
                </a:path>
                <a:path w="289559" h="210819">
                  <a:moveTo>
                    <a:pt x="95381" y="140538"/>
                  </a:moveTo>
                  <a:lnTo>
                    <a:pt x="90279" y="140538"/>
                  </a:lnTo>
                  <a:lnTo>
                    <a:pt x="91672" y="143967"/>
                  </a:lnTo>
                  <a:lnTo>
                    <a:pt x="94447" y="141173"/>
                  </a:lnTo>
                  <a:lnTo>
                    <a:pt x="95381" y="140538"/>
                  </a:lnTo>
                  <a:close/>
                </a:path>
                <a:path w="289559" h="210819">
                  <a:moveTo>
                    <a:pt x="134902" y="141808"/>
                  </a:moveTo>
                  <a:lnTo>
                    <a:pt x="125221" y="141808"/>
                  </a:lnTo>
                  <a:lnTo>
                    <a:pt x="132163" y="143967"/>
                  </a:lnTo>
                  <a:lnTo>
                    <a:pt x="134902" y="141808"/>
                  </a:lnTo>
                  <a:close/>
                </a:path>
                <a:path w="289559" h="210819">
                  <a:moveTo>
                    <a:pt x="102843" y="137744"/>
                  </a:moveTo>
                  <a:lnTo>
                    <a:pt x="99640" y="137744"/>
                  </a:lnTo>
                  <a:lnTo>
                    <a:pt x="101358" y="139776"/>
                  </a:lnTo>
                  <a:lnTo>
                    <a:pt x="102373" y="139141"/>
                  </a:lnTo>
                  <a:lnTo>
                    <a:pt x="102843" y="137744"/>
                  </a:lnTo>
                  <a:close/>
                </a:path>
                <a:path w="289559" h="210819">
                  <a:moveTo>
                    <a:pt x="46012" y="121488"/>
                  </a:moveTo>
                  <a:lnTo>
                    <a:pt x="40490" y="121488"/>
                  </a:lnTo>
                  <a:lnTo>
                    <a:pt x="45653" y="137363"/>
                  </a:lnTo>
                  <a:lnTo>
                    <a:pt x="46012" y="121488"/>
                  </a:lnTo>
                  <a:close/>
                </a:path>
                <a:path w="289559" h="210819">
                  <a:moveTo>
                    <a:pt x="57289" y="121107"/>
                  </a:moveTo>
                  <a:lnTo>
                    <a:pt x="51872" y="121107"/>
                  </a:lnTo>
                  <a:lnTo>
                    <a:pt x="55328" y="137363"/>
                  </a:lnTo>
                  <a:lnTo>
                    <a:pt x="57289" y="121107"/>
                  </a:lnTo>
                  <a:close/>
                </a:path>
                <a:path w="289559" h="210819">
                  <a:moveTo>
                    <a:pt x="129967" y="120091"/>
                  </a:moveTo>
                  <a:lnTo>
                    <a:pt x="57411" y="120091"/>
                  </a:lnTo>
                  <a:lnTo>
                    <a:pt x="60521" y="137363"/>
                  </a:lnTo>
                  <a:lnTo>
                    <a:pt x="63642" y="120472"/>
                  </a:lnTo>
                  <a:lnTo>
                    <a:pt x="129854" y="120472"/>
                  </a:lnTo>
                  <a:lnTo>
                    <a:pt x="129967" y="120091"/>
                  </a:lnTo>
                  <a:close/>
                </a:path>
                <a:path w="289559" h="210819">
                  <a:moveTo>
                    <a:pt x="129854" y="120472"/>
                  </a:moveTo>
                  <a:lnTo>
                    <a:pt x="63642" y="120472"/>
                  </a:lnTo>
                  <a:lnTo>
                    <a:pt x="65003" y="136982"/>
                  </a:lnTo>
                  <a:lnTo>
                    <a:pt x="70207" y="121107"/>
                  </a:lnTo>
                  <a:lnTo>
                    <a:pt x="75012" y="121107"/>
                  </a:lnTo>
                  <a:lnTo>
                    <a:pt x="75097" y="120726"/>
                  </a:lnTo>
                  <a:lnTo>
                    <a:pt x="129780" y="120726"/>
                  </a:lnTo>
                  <a:lnTo>
                    <a:pt x="129854" y="120472"/>
                  </a:lnTo>
                  <a:close/>
                </a:path>
                <a:path w="289559" h="210819">
                  <a:moveTo>
                    <a:pt x="57335" y="120726"/>
                  </a:moveTo>
                  <a:lnTo>
                    <a:pt x="46030" y="120726"/>
                  </a:lnTo>
                  <a:lnTo>
                    <a:pt x="50501" y="136728"/>
                  </a:lnTo>
                  <a:lnTo>
                    <a:pt x="51872" y="121107"/>
                  </a:lnTo>
                  <a:lnTo>
                    <a:pt x="57289" y="121107"/>
                  </a:lnTo>
                  <a:lnTo>
                    <a:pt x="57335" y="120726"/>
                  </a:lnTo>
                  <a:close/>
                </a:path>
                <a:path w="289559" h="210819">
                  <a:moveTo>
                    <a:pt x="107083" y="135585"/>
                  </a:moveTo>
                  <a:lnTo>
                    <a:pt x="104813" y="135585"/>
                  </a:lnTo>
                  <a:lnTo>
                    <a:pt x="105494" y="136728"/>
                  </a:lnTo>
                  <a:lnTo>
                    <a:pt x="106855" y="136347"/>
                  </a:lnTo>
                  <a:lnTo>
                    <a:pt x="107083" y="135585"/>
                  </a:lnTo>
                  <a:close/>
                </a:path>
                <a:path w="289559" h="210819">
                  <a:moveTo>
                    <a:pt x="114122" y="133172"/>
                  </a:moveTo>
                  <a:lnTo>
                    <a:pt x="108949" y="133172"/>
                  </a:lnTo>
                  <a:lnTo>
                    <a:pt x="111033" y="135966"/>
                  </a:lnTo>
                  <a:lnTo>
                    <a:pt x="113462" y="134315"/>
                  </a:lnTo>
                  <a:lnTo>
                    <a:pt x="114122" y="133172"/>
                  </a:lnTo>
                  <a:close/>
                </a:path>
                <a:path w="289559" h="210819">
                  <a:moveTo>
                    <a:pt x="40462" y="121869"/>
                  </a:moveTo>
                  <a:lnTo>
                    <a:pt x="36009" y="121869"/>
                  </a:lnTo>
                  <a:lnTo>
                    <a:pt x="39454" y="135585"/>
                  </a:lnTo>
                  <a:lnTo>
                    <a:pt x="40462" y="121869"/>
                  </a:lnTo>
                  <a:close/>
                </a:path>
                <a:path w="289559" h="210819">
                  <a:moveTo>
                    <a:pt x="38396" y="105994"/>
                  </a:moveTo>
                  <a:lnTo>
                    <a:pt x="31465" y="107264"/>
                  </a:lnTo>
                  <a:lnTo>
                    <a:pt x="26260" y="113233"/>
                  </a:lnTo>
                  <a:lnTo>
                    <a:pt x="22837" y="117678"/>
                  </a:lnTo>
                  <a:lnTo>
                    <a:pt x="24899" y="125679"/>
                  </a:lnTo>
                  <a:lnTo>
                    <a:pt x="30093" y="135331"/>
                  </a:lnTo>
                  <a:lnTo>
                    <a:pt x="31831" y="122885"/>
                  </a:lnTo>
                  <a:lnTo>
                    <a:pt x="35894" y="122885"/>
                  </a:lnTo>
                  <a:lnTo>
                    <a:pt x="36009" y="121869"/>
                  </a:lnTo>
                  <a:lnTo>
                    <a:pt x="40462" y="121869"/>
                  </a:lnTo>
                  <a:lnTo>
                    <a:pt x="40490" y="121488"/>
                  </a:lnTo>
                  <a:lnTo>
                    <a:pt x="46012" y="121488"/>
                  </a:lnTo>
                  <a:lnTo>
                    <a:pt x="46030" y="120726"/>
                  </a:lnTo>
                  <a:lnTo>
                    <a:pt x="57335" y="120726"/>
                  </a:lnTo>
                  <a:lnTo>
                    <a:pt x="57411" y="120091"/>
                  </a:lnTo>
                  <a:lnTo>
                    <a:pt x="129967" y="120091"/>
                  </a:lnTo>
                  <a:lnTo>
                    <a:pt x="130079" y="119710"/>
                  </a:lnTo>
                  <a:lnTo>
                    <a:pt x="139388" y="119710"/>
                  </a:lnTo>
                  <a:lnTo>
                    <a:pt x="141134" y="117678"/>
                  </a:lnTo>
                  <a:lnTo>
                    <a:pt x="133189" y="117678"/>
                  </a:lnTo>
                  <a:lnTo>
                    <a:pt x="132812" y="115519"/>
                  </a:lnTo>
                  <a:lnTo>
                    <a:pt x="133068" y="115265"/>
                  </a:lnTo>
                  <a:lnTo>
                    <a:pt x="124163" y="115265"/>
                  </a:lnTo>
                  <a:lnTo>
                    <a:pt x="124765" y="112090"/>
                  </a:lnTo>
                  <a:lnTo>
                    <a:pt x="116318" y="112090"/>
                  </a:lnTo>
                  <a:lnTo>
                    <a:pt x="116605" y="110439"/>
                  </a:lnTo>
                  <a:lnTo>
                    <a:pt x="88227" y="110439"/>
                  </a:lnTo>
                  <a:lnTo>
                    <a:pt x="89073" y="109423"/>
                  </a:lnTo>
                  <a:lnTo>
                    <a:pt x="72667" y="109423"/>
                  </a:lnTo>
                  <a:lnTo>
                    <a:pt x="73564" y="108026"/>
                  </a:lnTo>
                  <a:lnTo>
                    <a:pt x="65380" y="108026"/>
                  </a:lnTo>
                  <a:lnTo>
                    <a:pt x="65812" y="106883"/>
                  </a:lnTo>
                  <a:lnTo>
                    <a:pt x="45307" y="106883"/>
                  </a:lnTo>
                  <a:lnTo>
                    <a:pt x="38396" y="105994"/>
                  </a:lnTo>
                  <a:close/>
                </a:path>
                <a:path w="289559" h="210819">
                  <a:moveTo>
                    <a:pt x="75012" y="121107"/>
                  </a:moveTo>
                  <a:lnTo>
                    <a:pt x="70207" y="121107"/>
                  </a:lnTo>
                  <a:lnTo>
                    <a:pt x="71945" y="134950"/>
                  </a:lnTo>
                  <a:lnTo>
                    <a:pt x="75012" y="121107"/>
                  </a:lnTo>
                  <a:close/>
                </a:path>
                <a:path w="289559" h="210819">
                  <a:moveTo>
                    <a:pt x="35894" y="122885"/>
                  </a:moveTo>
                  <a:lnTo>
                    <a:pt x="31831" y="122885"/>
                  </a:lnTo>
                  <a:lnTo>
                    <a:pt x="34606" y="134315"/>
                  </a:lnTo>
                  <a:lnTo>
                    <a:pt x="35894" y="122885"/>
                  </a:lnTo>
                  <a:close/>
                </a:path>
                <a:path w="289559" h="210819">
                  <a:moveTo>
                    <a:pt x="127273" y="120726"/>
                  </a:moveTo>
                  <a:lnTo>
                    <a:pt x="75097" y="120726"/>
                  </a:lnTo>
                  <a:lnTo>
                    <a:pt x="76772" y="133934"/>
                  </a:lnTo>
                  <a:lnTo>
                    <a:pt x="80939" y="122504"/>
                  </a:lnTo>
                  <a:lnTo>
                    <a:pt x="127005" y="122504"/>
                  </a:lnTo>
                  <a:lnTo>
                    <a:pt x="127273" y="120726"/>
                  </a:lnTo>
                  <a:close/>
                </a:path>
                <a:path w="289559" h="210819">
                  <a:moveTo>
                    <a:pt x="119391" y="129489"/>
                  </a:moveTo>
                  <a:lnTo>
                    <a:pt x="115891" y="129489"/>
                  </a:lnTo>
                  <a:lnTo>
                    <a:pt x="118970" y="131140"/>
                  </a:lnTo>
                  <a:lnTo>
                    <a:pt x="119391" y="129489"/>
                  </a:lnTo>
                  <a:close/>
                </a:path>
                <a:path w="289559" h="210819">
                  <a:moveTo>
                    <a:pt x="126947" y="122885"/>
                  </a:moveTo>
                  <a:lnTo>
                    <a:pt x="122792" y="122885"/>
                  </a:lnTo>
                  <a:lnTo>
                    <a:pt x="123849" y="124282"/>
                  </a:lnTo>
                  <a:lnTo>
                    <a:pt x="123849" y="129489"/>
                  </a:lnTo>
                  <a:lnTo>
                    <a:pt x="125912" y="129743"/>
                  </a:lnTo>
                  <a:lnTo>
                    <a:pt x="126947" y="122885"/>
                  </a:lnTo>
                  <a:close/>
                </a:path>
                <a:path w="289559" h="210819">
                  <a:moveTo>
                    <a:pt x="86824" y="122504"/>
                  </a:moveTo>
                  <a:lnTo>
                    <a:pt x="80939" y="122504"/>
                  </a:lnTo>
                  <a:lnTo>
                    <a:pt x="81966" y="129108"/>
                  </a:lnTo>
                  <a:lnTo>
                    <a:pt x="86824" y="122504"/>
                  </a:lnTo>
                  <a:close/>
                </a:path>
                <a:path w="289559" h="210819">
                  <a:moveTo>
                    <a:pt x="127005" y="122504"/>
                  </a:moveTo>
                  <a:lnTo>
                    <a:pt x="86824" y="122504"/>
                  </a:lnTo>
                  <a:lnTo>
                    <a:pt x="86824" y="128092"/>
                  </a:lnTo>
                  <a:lnTo>
                    <a:pt x="99263" y="127330"/>
                  </a:lnTo>
                  <a:lnTo>
                    <a:pt x="102373" y="126949"/>
                  </a:lnTo>
                  <a:lnTo>
                    <a:pt x="120038" y="126949"/>
                  </a:lnTo>
                  <a:lnTo>
                    <a:pt x="120718" y="124282"/>
                  </a:lnTo>
                  <a:lnTo>
                    <a:pt x="121776" y="122885"/>
                  </a:lnTo>
                  <a:lnTo>
                    <a:pt x="126947" y="122885"/>
                  </a:lnTo>
                  <a:lnTo>
                    <a:pt x="127005" y="122504"/>
                  </a:lnTo>
                  <a:close/>
                </a:path>
                <a:path w="289559" h="210819">
                  <a:moveTo>
                    <a:pt x="139388" y="119710"/>
                  </a:moveTo>
                  <a:lnTo>
                    <a:pt x="130079" y="119710"/>
                  </a:lnTo>
                  <a:lnTo>
                    <a:pt x="131105" y="123901"/>
                  </a:lnTo>
                  <a:lnTo>
                    <a:pt x="132163" y="125679"/>
                  </a:lnTo>
                  <a:lnTo>
                    <a:pt x="133189" y="123901"/>
                  </a:lnTo>
                  <a:lnTo>
                    <a:pt x="139388" y="119710"/>
                  </a:lnTo>
                  <a:close/>
                </a:path>
                <a:path w="289559" h="210819">
                  <a:moveTo>
                    <a:pt x="129780" y="120726"/>
                  </a:moveTo>
                  <a:lnTo>
                    <a:pt x="127273" y="120726"/>
                  </a:lnTo>
                  <a:lnTo>
                    <a:pt x="128331" y="122123"/>
                  </a:lnTo>
                  <a:lnTo>
                    <a:pt x="129367" y="122123"/>
                  </a:lnTo>
                  <a:lnTo>
                    <a:pt x="129780" y="120726"/>
                  </a:lnTo>
                  <a:close/>
                </a:path>
                <a:path w="289559" h="210819">
                  <a:moveTo>
                    <a:pt x="139388" y="116662"/>
                  </a:moveTo>
                  <a:lnTo>
                    <a:pt x="133189" y="117678"/>
                  </a:lnTo>
                  <a:lnTo>
                    <a:pt x="141134" y="117678"/>
                  </a:lnTo>
                  <a:lnTo>
                    <a:pt x="141461" y="117297"/>
                  </a:lnTo>
                  <a:lnTo>
                    <a:pt x="139388" y="116662"/>
                  </a:lnTo>
                  <a:close/>
                </a:path>
                <a:path w="289559" h="210819">
                  <a:moveTo>
                    <a:pt x="135273" y="110058"/>
                  </a:moveTo>
                  <a:lnTo>
                    <a:pt x="130383" y="112090"/>
                  </a:lnTo>
                  <a:lnTo>
                    <a:pt x="126624" y="113868"/>
                  </a:lnTo>
                  <a:lnTo>
                    <a:pt x="124163" y="115265"/>
                  </a:lnTo>
                  <a:lnTo>
                    <a:pt x="133068" y="115265"/>
                  </a:lnTo>
                  <a:lnTo>
                    <a:pt x="137671" y="110693"/>
                  </a:lnTo>
                  <a:lnTo>
                    <a:pt x="135273" y="110058"/>
                  </a:lnTo>
                  <a:close/>
                </a:path>
                <a:path w="289559" h="210819">
                  <a:moveTo>
                    <a:pt x="130079" y="106248"/>
                  </a:moveTo>
                  <a:lnTo>
                    <a:pt x="128645" y="106883"/>
                  </a:lnTo>
                  <a:lnTo>
                    <a:pt x="126257" y="106883"/>
                  </a:lnTo>
                  <a:lnTo>
                    <a:pt x="119507" y="110947"/>
                  </a:lnTo>
                  <a:lnTo>
                    <a:pt x="116318" y="112090"/>
                  </a:lnTo>
                  <a:lnTo>
                    <a:pt x="124765" y="112090"/>
                  </a:lnTo>
                  <a:lnTo>
                    <a:pt x="124886" y="111455"/>
                  </a:lnTo>
                  <a:lnTo>
                    <a:pt x="129446" y="106883"/>
                  </a:lnTo>
                  <a:lnTo>
                    <a:pt x="128645" y="106883"/>
                  </a:lnTo>
                  <a:lnTo>
                    <a:pt x="127273" y="106629"/>
                  </a:lnTo>
                  <a:lnTo>
                    <a:pt x="129699" y="106629"/>
                  </a:lnTo>
                  <a:lnTo>
                    <a:pt x="130079" y="106248"/>
                  </a:lnTo>
                  <a:close/>
                </a:path>
                <a:path w="289559" h="210819">
                  <a:moveTo>
                    <a:pt x="102719" y="100787"/>
                  </a:moveTo>
                  <a:lnTo>
                    <a:pt x="100646" y="102438"/>
                  </a:lnTo>
                  <a:lnTo>
                    <a:pt x="99263" y="103073"/>
                  </a:lnTo>
                  <a:lnTo>
                    <a:pt x="89588" y="109423"/>
                  </a:lnTo>
                  <a:lnTo>
                    <a:pt x="88227" y="110439"/>
                  </a:lnTo>
                  <a:lnTo>
                    <a:pt x="116605" y="110439"/>
                  </a:lnTo>
                  <a:lnTo>
                    <a:pt x="116729" y="110185"/>
                  </a:lnTo>
                  <a:lnTo>
                    <a:pt x="107228" y="110185"/>
                  </a:lnTo>
                  <a:lnTo>
                    <a:pt x="107282" y="110058"/>
                  </a:lnTo>
                  <a:lnTo>
                    <a:pt x="97557" y="110058"/>
                  </a:lnTo>
                  <a:lnTo>
                    <a:pt x="104122" y="101422"/>
                  </a:lnTo>
                  <a:lnTo>
                    <a:pt x="102719" y="100787"/>
                  </a:lnTo>
                  <a:close/>
                </a:path>
                <a:path w="289559" h="210819">
                  <a:moveTo>
                    <a:pt x="120373" y="105613"/>
                  </a:moveTo>
                  <a:lnTo>
                    <a:pt x="111240" y="109550"/>
                  </a:lnTo>
                  <a:lnTo>
                    <a:pt x="107228" y="110185"/>
                  </a:lnTo>
                  <a:lnTo>
                    <a:pt x="116729" y="110185"/>
                  </a:lnTo>
                  <a:lnTo>
                    <a:pt x="120373" y="105613"/>
                  </a:lnTo>
                  <a:close/>
                </a:path>
                <a:path w="289559" h="210819">
                  <a:moveTo>
                    <a:pt x="113116" y="99390"/>
                  </a:moveTo>
                  <a:lnTo>
                    <a:pt x="111410" y="101803"/>
                  </a:lnTo>
                  <a:lnTo>
                    <a:pt x="110007" y="102438"/>
                  </a:lnTo>
                  <a:lnTo>
                    <a:pt x="100300" y="108280"/>
                  </a:lnTo>
                  <a:lnTo>
                    <a:pt x="97557" y="110058"/>
                  </a:lnTo>
                  <a:lnTo>
                    <a:pt x="107282" y="110058"/>
                  </a:lnTo>
                  <a:lnTo>
                    <a:pt x="108409" y="107391"/>
                  </a:lnTo>
                  <a:lnTo>
                    <a:pt x="114855" y="101041"/>
                  </a:lnTo>
                  <a:lnTo>
                    <a:pt x="113116" y="99390"/>
                  </a:lnTo>
                  <a:close/>
                </a:path>
                <a:path w="289559" h="210819">
                  <a:moveTo>
                    <a:pt x="84395" y="101041"/>
                  </a:moveTo>
                  <a:lnTo>
                    <a:pt x="76772" y="107264"/>
                  </a:lnTo>
                  <a:lnTo>
                    <a:pt x="72667" y="109423"/>
                  </a:lnTo>
                  <a:lnTo>
                    <a:pt x="89073" y="109423"/>
                  </a:lnTo>
                  <a:lnTo>
                    <a:pt x="90236" y="108026"/>
                  </a:lnTo>
                  <a:lnTo>
                    <a:pt x="83023" y="108026"/>
                  </a:lnTo>
                  <a:lnTo>
                    <a:pt x="81631" y="106629"/>
                  </a:lnTo>
                  <a:lnTo>
                    <a:pt x="86479" y="101803"/>
                  </a:lnTo>
                  <a:lnTo>
                    <a:pt x="84395" y="101041"/>
                  </a:lnTo>
                  <a:close/>
                </a:path>
                <a:path w="289559" h="210819">
                  <a:moveTo>
                    <a:pt x="75097" y="100406"/>
                  </a:moveTo>
                  <a:lnTo>
                    <a:pt x="68500" y="108026"/>
                  </a:lnTo>
                  <a:lnTo>
                    <a:pt x="73564" y="108026"/>
                  </a:lnTo>
                  <a:lnTo>
                    <a:pt x="77149" y="102438"/>
                  </a:lnTo>
                  <a:lnTo>
                    <a:pt x="75097" y="100406"/>
                  </a:lnTo>
                  <a:close/>
                </a:path>
                <a:path w="289559" h="210819">
                  <a:moveTo>
                    <a:pt x="95819" y="97612"/>
                  </a:moveTo>
                  <a:lnTo>
                    <a:pt x="92709" y="101041"/>
                  </a:lnTo>
                  <a:lnTo>
                    <a:pt x="91337" y="102057"/>
                  </a:lnTo>
                  <a:lnTo>
                    <a:pt x="85798" y="105994"/>
                  </a:lnTo>
                  <a:lnTo>
                    <a:pt x="83023" y="108026"/>
                  </a:lnTo>
                  <a:lnTo>
                    <a:pt x="90236" y="108026"/>
                  </a:lnTo>
                  <a:lnTo>
                    <a:pt x="93724" y="103835"/>
                  </a:lnTo>
                  <a:lnTo>
                    <a:pt x="94782" y="102438"/>
                  </a:lnTo>
                  <a:lnTo>
                    <a:pt x="96876" y="101422"/>
                  </a:lnTo>
                  <a:lnTo>
                    <a:pt x="96531" y="99390"/>
                  </a:lnTo>
                  <a:lnTo>
                    <a:pt x="95819" y="97612"/>
                  </a:lnTo>
                  <a:close/>
                </a:path>
                <a:path w="289559" h="210819">
                  <a:moveTo>
                    <a:pt x="52930" y="100406"/>
                  </a:moveTo>
                  <a:lnTo>
                    <a:pt x="49485" y="102438"/>
                  </a:lnTo>
                  <a:lnTo>
                    <a:pt x="46679" y="104470"/>
                  </a:lnTo>
                  <a:lnTo>
                    <a:pt x="45307" y="106883"/>
                  </a:lnTo>
                  <a:lnTo>
                    <a:pt x="65812" y="106883"/>
                  </a:lnTo>
                  <a:lnTo>
                    <a:pt x="66437" y="105232"/>
                  </a:lnTo>
                  <a:lnTo>
                    <a:pt x="67836" y="103454"/>
                  </a:lnTo>
                  <a:lnTo>
                    <a:pt x="53621" y="103454"/>
                  </a:lnTo>
                  <a:lnTo>
                    <a:pt x="52930" y="100406"/>
                  </a:lnTo>
                  <a:close/>
                </a:path>
                <a:path w="289559" h="210819">
                  <a:moveTo>
                    <a:pt x="61893" y="100787"/>
                  </a:moveTo>
                  <a:lnTo>
                    <a:pt x="53621" y="103454"/>
                  </a:lnTo>
                  <a:lnTo>
                    <a:pt x="62615" y="103454"/>
                  </a:lnTo>
                  <a:lnTo>
                    <a:pt x="61893" y="100787"/>
                  </a:lnTo>
                  <a:close/>
                </a:path>
                <a:path w="289559" h="210819">
                  <a:moveTo>
                    <a:pt x="71631" y="98628"/>
                  </a:moveTo>
                  <a:lnTo>
                    <a:pt x="62615" y="103454"/>
                  </a:lnTo>
                  <a:lnTo>
                    <a:pt x="67836" y="103454"/>
                  </a:lnTo>
                  <a:lnTo>
                    <a:pt x="71631" y="98628"/>
                  </a:lnTo>
                  <a:close/>
                </a:path>
              </a:pathLst>
            </a:custGeom>
            <a:solidFill>
              <a:srgbClr val="1791D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09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pic>
        <p:nvPicPr>
          <p:cNvPr id="112" name="object 63"/>
          <p:cNvPicPr/>
          <p:nvPr/>
        </p:nvPicPr>
        <p:blipFill>
          <a:blip r:embed="rId27"/>
          <a:stretch/>
        </p:blipFill>
        <p:spPr>
          <a:xfrm>
            <a:off x="1975320" y="476280"/>
            <a:ext cx="748800" cy="544320"/>
          </a:xfrm>
          <a:prstGeom prst="rect">
            <a:avLst/>
          </a:prstGeom>
          <a:ln w="0">
            <a:noFill/>
          </a:ln>
        </p:spPr>
      </p:pic>
      <p:sp>
        <p:nvSpPr>
          <p:cNvPr id="113" name="object 64"/>
          <p:cNvSpPr/>
          <p:nvPr/>
        </p:nvSpPr>
        <p:spPr>
          <a:xfrm>
            <a:off x="4035600" y="5070240"/>
            <a:ext cx="4120200" cy="360"/>
          </a:xfrm>
          <a:custGeom>
            <a:avLst/>
            <a:gdLst>
              <a:gd name="textAreaLeft" fmla="*/ 0 w 4120200"/>
              <a:gd name="textAreaRight" fmla="*/ 4120920 w 4120200"/>
              <a:gd name="textAreaTop" fmla="*/ 0 h 360"/>
              <a:gd name="textAreaBottom" fmla="*/ 1440 h 360"/>
            </a:gdLst>
            <a:ahLst/>
            <a:cxnLst/>
            <a:rect l="textAreaLeft" t="textAreaTop" r="textAreaRight" b="textAreaBottom"/>
            <a:pathLst>
              <a:path w="6795769">
                <a:moveTo>
                  <a:pt x="0" y="0"/>
                </a:moveTo>
                <a:lnTo>
                  <a:pt x="6795604" y="0"/>
                </a:lnTo>
              </a:path>
            </a:pathLst>
          </a:custGeom>
          <a:noFill/>
          <a:ln w="20941">
            <a:solidFill>
              <a:srgbClr val="0084B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09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93040" y="0"/>
            <a:ext cx="10671120" cy="78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Подготовка к ГИА-11 в 2025 г.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077320" y="3872880"/>
            <a:ext cx="5178960" cy="89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Прямоугольник 3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4" name="Овал 4"/>
          <p:cNvSpPr/>
          <p:nvPr/>
        </p:nvSpPr>
        <p:spPr>
          <a:xfrm>
            <a:off x="380880" y="855720"/>
            <a:ext cx="3762360" cy="2144520"/>
          </a:xfrm>
          <a:prstGeom prst="ellipse">
            <a:avLst/>
          </a:prstGeom>
          <a:solidFill>
            <a:srgbClr val="B4C7DC"/>
          </a:solidFill>
          <a:ln w="22225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5" name="Прямоугольник 6"/>
          <p:cNvSpPr/>
          <p:nvPr/>
        </p:nvSpPr>
        <p:spPr>
          <a:xfrm>
            <a:off x="750240" y="1143720"/>
            <a:ext cx="301212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Проверить личный кабинет на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мос.ру </a:t>
            </a: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(стандартная /полная учетная запись)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Овал 7"/>
          <p:cNvSpPr/>
          <p:nvPr/>
        </p:nvSpPr>
        <p:spPr>
          <a:xfrm>
            <a:off x="380880" y="3659400"/>
            <a:ext cx="3756600" cy="2365560"/>
          </a:xfrm>
          <a:prstGeom prst="ellipse">
            <a:avLst/>
          </a:prstGeom>
          <a:solidFill>
            <a:srgbClr val="B4C7DC"/>
          </a:solidFill>
          <a:ln w="22225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7" name="Прямоугольник 8"/>
          <p:cNvSpPr/>
          <p:nvPr/>
        </p:nvSpPr>
        <p:spPr>
          <a:xfrm>
            <a:off x="955440" y="3872880"/>
            <a:ext cx="261360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Ознакомиться с Порядком проведения ГИА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 в 2025 г.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под подпись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Стрелка вниз 9"/>
          <p:cNvSpPr/>
          <p:nvPr/>
        </p:nvSpPr>
        <p:spPr>
          <a:xfrm>
            <a:off x="1946160" y="3000960"/>
            <a:ext cx="450720" cy="657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9" name="Скругленный прямоугольник 10"/>
          <p:cNvSpPr/>
          <p:nvPr/>
        </p:nvSpPr>
        <p:spPr>
          <a:xfrm>
            <a:off x="5052600" y="984600"/>
            <a:ext cx="6435360" cy="1054440"/>
          </a:xfrm>
          <a:prstGeom prst="roundRect">
            <a:avLst>
              <a:gd name="adj" fmla="val 16667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Регистрация на ГИА доступна в 2-х форматах: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Скругленный прямоугольник 11"/>
          <p:cNvSpPr/>
          <p:nvPr/>
        </p:nvSpPr>
        <p:spPr>
          <a:xfrm>
            <a:off x="4856400" y="2303640"/>
            <a:ext cx="3258360" cy="2003760"/>
          </a:xfrm>
          <a:prstGeom prst="roundRect">
            <a:avLst>
              <a:gd name="adj" fmla="val 16667"/>
            </a:avLst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дистанционно</a:t>
            </a: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подать заявление через портал мос.ру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Скругленный прямоугольник 12"/>
          <p:cNvSpPr/>
          <p:nvPr/>
        </p:nvSpPr>
        <p:spPr>
          <a:xfrm>
            <a:off x="8405280" y="2309400"/>
            <a:ext cx="3258360" cy="1998000"/>
          </a:xfrm>
          <a:prstGeom prst="roundRect">
            <a:avLst>
              <a:gd name="adj" fmla="val 16667"/>
            </a:avLst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очно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подать заявления на участие в ГИА в РЦОИ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(м. Семеновская);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Стрелка вниз 13"/>
          <p:cNvSpPr/>
          <p:nvPr/>
        </p:nvSpPr>
        <p:spPr>
          <a:xfrm>
            <a:off x="5870160" y="1980360"/>
            <a:ext cx="450720" cy="3283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3" name="Стрелка вниз 14"/>
          <p:cNvSpPr/>
          <p:nvPr/>
        </p:nvSpPr>
        <p:spPr>
          <a:xfrm>
            <a:off x="9809280" y="1980360"/>
            <a:ext cx="450720" cy="3283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4" name="Прямоугольник с двумя скругленными соседними углами 15"/>
          <p:cNvSpPr/>
          <p:nvPr/>
        </p:nvSpPr>
        <p:spPr>
          <a:xfrm>
            <a:off x="5556600" y="4761720"/>
            <a:ext cx="5696640" cy="20779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Подать заявление на участие в ГИА необходимо в сроки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</a:rPr>
              <a:t>с 1 октября по 15 октября (включительно)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ятно 1 16"/>
          <p:cNvSpPr/>
          <p:nvPr/>
        </p:nvSpPr>
        <p:spPr>
          <a:xfrm>
            <a:off x="5220000" y="4627800"/>
            <a:ext cx="767160" cy="656280"/>
          </a:xfrm>
          <a:prstGeom prst="irregularSeal1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6" name="Молния 17"/>
          <p:cNvSpPr/>
          <p:nvPr/>
        </p:nvSpPr>
        <p:spPr>
          <a:xfrm>
            <a:off x="428040" y="4009320"/>
            <a:ext cx="456480" cy="597240"/>
          </a:xfrm>
          <a:prstGeom prst="lightningBolt">
            <a:avLst/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7" name="Молния 18"/>
          <p:cNvSpPr/>
          <p:nvPr/>
        </p:nvSpPr>
        <p:spPr>
          <a:xfrm>
            <a:off x="293040" y="1382400"/>
            <a:ext cx="456480" cy="597240"/>
          </a:xfrm>
          <a:prstGeom prst="lightningBolt">
            <a:avLst/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20240" y="16200"/>
            <a:ext cx="10671120" cy="498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Подготовка к ГИА-11 в 2025 г.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рямоугольник 3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0" name="Прямоугольник 4"/>
          <p:cNvSpPr/>
          <p:nvPr/>
        </p:nvSpPr>
        <p:spPr>
          <a:xfrm>
            <a:off x="1488960" y="666000"/>
            <a:ext cx="9213480" cy="948960"/>
          </a:xfrm>
          <a:prstGeom prst="rect">
            <a:avLst/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Times New Roman"/>
              </a:rPr>
              <a:t>Выпускник подает следующие заявления</a:t>
            </a:r>
            <a:r>
              <a:rPr lang="ru-RU" sz="3600" b="0" strike="noStrike" spc="-1">
                <a:solidFill>
                  <a:srgbClr val="C00000"/>
                </a:solidFill>
                <a:latin typeface="Times New Roman"/>
              </a:rPr>
              <a:t>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араллелограмм 5"/>
          <p:cNvSpPr/>
          <p:nvPr/>
        </p:nvSpPr>
        <p:spPr>
          <a:xfrm>
            <a:off x="234360" y="1881720"/>
            <a:ext cx="3199680" cy="2924280"/>
          </a:xfrm>
          <a:prstGeom prst="parallelogram">
            <a:avLst>
              <a:gd name="adj" fmla="val 25000"/>
            </a:avLst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dk1"/>
                </a:solidFill>
                <a:latin typeface="Times New Roman"/>
              </a:rPr>
              <a:t>Заявление на участие в </a:t>
            </a: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итоговом сочинении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(изложении)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араллелограмм 10"/>
          <p:cNvSpPr/>
          <p:nvPr/>
        </p:nvSpPr>
        <p:spPr>
          <a:xfrm flipH="1">
            <a:off x="8463240" y="1846440"/>
            <a:ext cx="3281760" cy="2959200"/>
          </a:xfrm>
          <a:prstGeom prst="parallelogram">
            <a:avLst>
              <a:gd name="adj" fmla="val 25000"/>
            </a:avLst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dk1"/>
                </a:solidFill>
                <a:latin typeface="Times New Roman"/>
              </a:rPr>
              <a:t>Заявление</a:t>
            </a: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на предмет(ы) по выбору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Трапеция 11"/>
          <p:cNvSpPr/>
          <p:nvPr/>
        </p:nvSpPr>
        <p:spPr>
          <a:xfrm>
            <a:off x="3540240" y="1881720"/>
            <a:ext cx="4794120" cy="2924280"/>
          </a:xfrm>
          <a:prstGeom prst="trapezoid">
            <a:avLst>
              <a:gd name="adj" fmla="val 25000"/>
            </a:avLst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dk1"/>
                </a:solidFill>
                <a:latin typeface="Times New Roman"/>
              </a:rPr>
              <a:t>Заявление на 2 обязательных экзамена : </a:t>
            </a: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русский язык,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математика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(базовый уровень</a:t>
            </a:r>
            <a:r>
              <a:rPr lang="en-US" sz="2400" b="1" strike="noStrike" spc="-1">
                <a:solidFill>
                  <a:srgbClr val="C00000"/>
                </a:solidFill>
                <a:latin typeface="Times New Roman"/>
              </a:rPr>
              <a:t>/</a:t>
            </a: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профильный уровень)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Скругленный прямоугольник 12"/>
          <p:cNvSpPr/>
          <p:nvPr/>
        </p:nvSpPr>
        <p:spPr>
          <a:xfrm>
            <a:off x="553320" y="5078520"/>
            <a:ext cx="11084760" cy="1329840"/>
          </a:xfrm>
          <a:prstGeom prst="roundRect">
            <a:avLst>
              <a:gd name="adj" fmla="val 16667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При выборе предметов учитывать, какие экзамены необходимы при поступлении в колледж</a:t>
            </a:r>
            <a:r>
              <a:rPr lang="en-US" sz="2400" b="1" strike="noStrike" spc="-1">
                <a:solidFill>
                  <a:srgbClr val="C00000"/>
                </a:solidFill>
                <a:latin typeface="Times New Roman"/>
              </a:rPr>
              <a:t>/</a:t>
            </a: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ВУЗ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(на сайте </a:t>
            </a:r>
            <a:r>
              <a:rPr lang="ru-RU" sz="2400" b="1" i="1" strike="noStrike" spc="-1">
                <a:solidFill>
                  <a:schemeClr val="dk2">
                    <a:lumMod val="50000"/>
                  </a:schemeClr>
                </a:solidFill>
                <a:latin typeface="Times New Roman"/>
              </a:rPr>
              <a:t>мос.ру</a:t>
            </a: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есть функция: «Подбор ВУЗов»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4-конечная звезда 14"/>
          <p:cNvSpPr/>
          <p:nvPr/>
        </p:nvSpPr>
        <p:spPr>
          <a:xfrm>
            <a:off x="234360" y="5411160"/>
            <a:ext cx="627480" cy="66456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6" name="Стрелка вниз 16"/>
          <p:cNvSpPr/>
          <p:nvPr/>
        </p:nvSpPr>
        <p:spPr>
          <a:xfrm>
            <a:off x="2228400" y="1615320"/>
            <a:ext cx="246600" cy="251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7" name="Стрелка вниз 18"/>
          <p:cNvSpPr/>
          <p:nvPr/>
        </p:nvSpPr>
        <p:spPr>
          <a:xfrm>
            <a:off x="5785920" y="1649880"/>
            <a:ext cx="246600" cy="251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8" name="Стрелка вниз 19"/>
          <p:cNvSpPr/>
          <p:nvPr/>
        </p:nvSpPr>
        <p:spPr>
          <a:xfrm>
            <a:off x="9513360" y="1610640"/>
            <a:ext cx="246600" cy="251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9" name="Выгнутая вправо стрелка 17"/>
          <p:cNvSpPr/>
          <p:nvPr/>
        </p:nvSpPr>
        <p:spPr>
          <a:xfrm>
            <a:off x="11254320" y="4614120"/>
            <a:ext cx="491760" cy="10123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Заголовок 1"/>
          <p:cNvSpPr/>
          <p:nvPr/>
        </p:nvSpPr>
        <p:spPr>
          <a:xfrm>
            <a:off x="0" y="16200"/>
            <a:ext cx="10671120" cy="7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Times New Roman"/>
              </a:rPr>
              <a:t>ГИА-11 в 2025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4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2" name="Скругленный прямоугольник 1"/>
          <p:cNvSpPr/>
          <p:nvPr/>
        </p:nvSpPr>
        <p:spPr>
          <a:xfrm>
            <a:off x="3357360" y="696240"/>
            <a:ext cx="8707320" cy="871200"/>
          </a:xfrm>
          <a:prstGeom prst="roundRect">
            <a:avLst>
              <a:gd name="adj" fmla="val 16667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К ГИА-11 допускаются обучающиеся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Овал 7"/>
          <p:cNvSpPr/>
          <p:nvPr/>
        </p:nvSpPr>
        <p:spPr>
          <a:xfrm>
            <a:off x="-32760" y="1410120"/>
            <a:ext cx="3389760" cy="1783440"/>
          </a:xfrm>
          <a:prstGeom prst="ellipse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 не </a:t>
            </a:r>
            <a:r>
              <a:rPr lang="ru-RU" sz="2400" b="1" strike="noStrike" spc="-1">
                <a:solidFill>
                  <a:schemeClr val="dk1"/>
                </a:solidFill>
                <a:latin typeface="Times New Roman"/>
              </a:rPr>
              <a:t>имеющие академической задолженности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Овал 8"/>
          <p:cNvSpPr/>
          <p:nvPr/>
        </p:nvSpPr>
        <p:spPr>
          <a:xfrm>
            <a:off x="3528360" y="1956600"/>
            <a:ext cx="3926880" cy="2367360"/>
          </a:xfrm>
          <a:prstGeom prst="ellipse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chemeClr val="dk1"/>
                </a:solidFill>
                <a:latin typeface="Times New Roman"/>
              </a:rPr>
              <a:t>в полном объеме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выполнившие </a:t>
            </a:r>
            <a:r>
              <a:rPr lang="ru-RU" sz="2400" b="1" strike="noStrike" spc="-1">
                <a:solidFill>
                  <a:schemeClr val="dk1"/>
                </a:solidFill>
                <a:latin typeface="Times New Roman"/>
              </a:rPr>
              <a:t>учебный план или индивидуальный учебный план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Овал 9"/>
          <p:cNvSpPr/>
          <p:nvPr/>
        </p:nvSpPr>
        <p:spPr>
          <a:xfrm>
            <a:off x="7455960" y="2754720"/>
            <a:ext cx="4735440" cy="3139200"/>
          </a:xfrm>
          <a:prstGeom prst="ellipse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333333"/>
                </a:solidFill>
                <a:latin typeface="Times New Roman"/>
              </a:rPr>
              <a:t>имеющие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годовые отметки </a:t>
            </a:r>
            <a:r>
              <a:rPr lang="ru-RU" sz="2400" b="1" strike="noStrike" spc="-1">
                <a:solidFill>
                  <a:srgbClr val="333333"/>
                </a:solidFill>
                <a:latin typeface="Times New Roman"/>
              </a:rPr>
              <a:t>по всем учебным предметам учебного плана за 11 класс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не ниже удовлетворительных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Овал 10"/>
          <p:cNvSpPr/>
          <p:nvPr/>
        </p:nvSpPr>
        <p:spPr>
          <a:xfrm>
            <a:off x="731520" y="4396320"/>
            <a:ext cx="3795120" cy="2367360"/>
          </a:xfrm>
          <a:prstGeom prst="ellipse">
            <a:avLst/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333333"/>
                </a:solidFill>
                <a:latin typeface="Times New Roman"/>
              </a:rPr>
              <a:t>имеющие результат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«зачет» </a:t>
            </a:r>
            <a:r>
              <a:rPr lang="ru-RU" sz="2400" b="1" strike="noStrike" spc="-1">
                <a:solidFill>
                  <a:srgbClr val="333333"/>
                </a:solidFill>
                <a:latin typeface="Times New Roman"/>
              </a:rPr>
              <a:t>за итоговое сочинение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Молния 12"/>
          <p:cNvSpPr/>
          <p:nvPr/>
        </p:nvSpPr>
        <p:spPr>
          <a:xfrm>
            <a:off x="253080" y="1450440"/>
            <a:ext cx="449280" cy="519480"/>
          </a:xfrm>
          <a:prstGeom prst="lightningBolt">
            <a:avLst/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8" name="Молния 13"/>
          <p:cNvSpPr/>
          <p:nvPr/>
        </p:nvSpPr>
        <p:spPr>
          <a:xfrm>
            <a:off x="3779640" y="2234160"/>
            <a:ext cx="449280" cy="519480"/>
          </a:xfrm>
          <a:prstGeom prst="lightningBolt">
            <a:avLst/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9" name="Молния 14"/>
          <p:cNvSpPr/>
          <p:nvPr/>
        </p:nvSpPr>
        <p:spPr>
          <a:xfrm>
            <a:off x="7983360" y="2981160"/>
            <a:ext cx="449280" cy="519480"/>
          </a:xfrm>
          <a:prstGeom prst="lightningBolt">
            <a:avLst/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0" name="4-конечная звезда 15"/>
          <p:cNvSpPr/>
          <p:nvPr/>
        </p:nvSpPr>
        <p:spPr>
          <a:xfrm>
            <a:off x="478440" y="4792680"/>
            <a:ext cx="829440" cy="81504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1" name="Стрелка углом вверх 17"/>
          <p:cNvSpPr/>
          <p:nvPr/>
        </p:nvSpPr>
        <p:spPr>
          <a:xfrm flipH="1" flipV="1">
            <a:off x="2364840" y="1040040"/>
            <a:ext cx="997920" cy="46368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666699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2" name="Стрелка вниз 19"/>
          <p:cNvSpPr/>
          <p:nvPr/>
        </p:nvSpPr>
        <p:spPr>
          <a:xfrm>
            <a:off x="5379480" y="1568160"/>
            <a:ext cx="224280" cy="387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3" name="Стрелка вниз 20"/>
          <p:cNvSpPr/>
          <p:nvPr/>
        </p:nvSpPr>
        <p:spPr>
          <a:xfrm>
            <a:off x="9560160" y="1568160"/>
            <a:ext cx="263160" cy="1185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Заголовок 1"/>
          <p:cNvSpPr/>
          <p:nvPr/>
        </p:nvSpPr>
        <p:spPr>
          <a:xfrm>
            <a:off x="0" y="0"/>
            <a:ext cx="10671120" cy="7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Times New Roman"/>
              </a:rPr>
              <a:t>ГИА-11 в 2025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Прямоугольник 4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6" name="Блок-схема: перфолента 1"/>
          <p:cNvSpPr/>
          <p:nvPr/>
        </p:nvSpPr>
        <p:spPr>
          <a:xfrm>
            <a:off x="295560" y="675360"/>
            <a:ext cx="3924000" cy="2629800"/>
          </a:xfrm>
          <a:prstGeom prst="flowChartPunchedTape">
            <a:avLst/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</a:rPr>
              <a:t>Условием получения аттестата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800" b="1" strike="noStrike" spc="-1">
                <a:solidFill>
                  <a:srgbClr val="333333"/>
                </a:solidFill>
                <a:latin typeface="Times New Roman"/>
              </a:rPr>
              <a:t>о среднем общем образовании является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Блок-схема: документ 6"/>
          <p:cNvSpPr/>
          <p:nvPr/>
        </p:nvSpPr>
        <p:spPr>
          <a:xfrm>
            <a:off x="295560" y="3534840"/>
            <a:ext cx="3572640" cy="2872440"/>
          </a:xfrm>
          <a:prstGeom prst="flowChartDocument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333333"/>
                </a:solidFill>
                <a:latin typeface="Times New Roman"/>
              </a:rPr>
              <a:t>успешное прохождение ГИА-11 по двум учебным предметам: 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русскому языку и математике</a:t>
            </a:r>
            <a:r>
              <a:rPr lang="ru-RU" sz="2400" b="1" strike="noStrike" spc="-1">
                <a:solidFill>
                  <a:srgbClr val="333333"/>
                </a:solidFill>
                <a:latin typeface="Times New Roman"/>
              </a:rPr>
              <a:t>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Блок-схема: перфолента 7"/>
          <p:cNvSpPr/>
          <p:nvPr/>
        </p:nvSpPr>
        <p:spPr>
          <a:xfrm>
            <a:off x="5570640" y="0"/>
            <a:ext cx="6386040" cy="2235960"/>
          </a:xfrm>
          <a:prstGeom prst="flowChartPunchedTape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Экзамены по следующим учебным </a:t>
            </a:r>
            <a:r>
              <a:rPr lang="ru-RU" sz="2400" b="1" strike="noStrike" spc="-1">
                <a:solidFill>
                  <a:srgbClr val="333333"/>
                </a:solidFill>
                <a:latin typeface="Times New Roman"/>
              </a:rPr>
              <a:t>предметам участники ГИА-11 сдают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на добровольной основе </a:t>
            </a:r>
            <a:r>
              <a:rPr lang="ru-RU" sz="2400" b="1" strike="noStrike" spc="-1">
                <a:solidFill>
                  <a:srgbClr val="333333"/>
                </a:solidFill>
                <a:latin typeface="Times New Roman"/>
              </a:rPr>
              <a:t>по своему выбору: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2" descr="Picture background"/>
          <p:cNvPicPr/>
          <p:nvPr/>
        </p:nvPicPr>
        <p:blipFill>
          <a:blip r:embed="rId2"/>
          <a:srcRect l="36873" t="18983"/>
          <a:stretch/>
        </p:blipFill>
        <p:spPr>
          <a:xfrm>
            <a:off x="6288120" y="2329560"/>
            <a:ext cx="5387040" cy="407880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6" descr="Picture background"/>
          <p:cNvPicPr/>
          <p:nvPr/>
        </p:nvPicPr>
        <p:blipFill>
          <a:blip r:embed="rId3"/>
          <a:stretch/>
        </p:blipFill>
        <p:spPr>
          <a:xfrm>
            <a:off x="4492440" y="2571840"/>
            <a:ext cx="1603080" cy="14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151760" y="0"/>
            <a:ext cx="4889520" cy="78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ГИА-11 в 2025 г.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3741840" y="4220280"/>
            <a:ext cx="8552520" cy="18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Bahnschrift SemiBold SemiConden"/>
              </a:rPr>
              <a:t>;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3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4" name="Прямоугольник с двумя вырезанными соседними углами 4"/>
          <p:cNvSpPr/>
          <p:nvPr/>
        </p:nvSpPr>
        <p:spPr>
          <a:xfrm>
            <a:off x="112680" y="239040"/>
            <a:ext cx="3192480" cy="586548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ГИА возможно пройти в формате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ГВЭ </a:t>
            </a: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(Государственного выпускного экзамена</a:t>
            </a:r>
            <a:r>
              <a:rPr lang="ru-RU" sz="2400" b="0" i="1" strike="noStrike" spc="-1">
                <a:solidFill>
                  <a:schemeClr val="dk1"/>
                </a:solidFill>
                <a:latin typeface="Times New Roman"/>
              </a:rPr>
              <a:t>) </a:t>
            </a:r>
            <a:r>
              <a:rPr lang="ru-RU" sz="2400" b="0" i="1" strike="noStrike" spc="-1">
                <a:solidFill>
                  <a:srgbClr val="FF0000"/>
                </a:solidFill>
                <a:latin typeface="Times New Roman"/>
              </a:rPr>
              <a:t>для обучающихся с ограниченными возможностями здоровья,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FF0000"/>
                </a:solidFill>
                <a:latin typeface="Times New Roman"/>
              </a:rPr>
              <a:t>для обучающихся – детей-инвалидов и инвалидов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ая выноска 5"/>
          <p:cNvSpPr/>
          <p:nvPr/>
        </p:nvSpPr>
        <p:spPr>
          <a:xfrm>
            <a:off x="3558960" y="1027080"/>
            <a:ext cx="8481960" cy="165564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Для участников ГИА с ограниченными возможностями здоровья, участников ГИА – детей-инвалидов и инвалидов ГИА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по их желанию проводится только по обязательным учебным предметам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рямоугольная выноска 6"/>
          <p:cNvSpPr/>
          <p:nvPr/>
        </p:nvSpPr>
        <p:spPr>
          <a:xfrm>
            <a:off x="3558960" y="3075120"/>
            <a:ext cx="8481960" cy="331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Обучающиеся с ограниченными возможностями здоровья при подаче заявления об участии в ГИА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предъявляют оригинал или надлежащим образом заверенную копию рекомендаций психолого-медико-педагогической комиссии</a:t>
            </a:r>
            <a:r>
              <a:rPr lang="ru-RU" sz="2000" b="0" strike="noStrike" spc="-1">
                <a:solidFill>
                  <a:schemeClr val="lt1"/>
                </a:solidFill>
                <a:latin typeface="Times New Roman"/>
              </a:rPr>
              <a:t> 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(далее – ПМПК), а обучающиеся – дети-инвалиды и инвалиды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оригинал или надлежащим образом заверенную копию справки, подтверждающей факт установления инвалидности, выданной федеральным государственным учреждением медико-социальной экспертизы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, а также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оригинал или надлежащим образом заверенную копию рекомендаций ПМПК</a:t>
            </a:r>
            <a:r>
              <a:rPr lang="ru-RU" sz="2000" b="0" strike="noStrike" spc="-1">
                <a:solidFill>
                  <a:schemeClr val="lt1"/>
                </a:solidFill>
                <a:latin typeface="Times New Roman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в случаях, установленных пунктом 51 Порядка.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/>
          </p:nvPr>
        </p:nvSpPr>
        <p:spPr>
          <a:xfrm>
            <a:off x="6442920" y="5810040"/>
            <a:ext cx="4119840" cy="96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Заголовок 1"/>
          <p:cNvSpPr/>
          <p:nvPr/>
        </p:nvSpPr>
        <p:spPr>
          <a:xfrm>
            <a:off x="8299800" y="0"/>
            <a:ext cx="3891240" cy="7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strike="noStrike" spc="-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ГИА-11 в 2025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Прямоугольник 4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0" name="Вертикальный свиток 7"/>
          <p:cNvSpPr/>
          <p:nvPr/>
        </p:nvSpPr>
        <p:spPr>
          <a:xfrm>
            <a:off x="0" y="219960"/>
            <a:ext cx="6484320" cy="6157080"/>
          </a:xfrm>
          <a:prstGeom prst="verticalScroll">
            <a:avLst>
              <a:gd name="adj" fmla="val 12500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Обучающиеся, подавшие заявление на ГИА-11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до 15.10.2024 (включительно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),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смогут принять участие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в единой городской контрольной работе (далее - ЕГКР) по соответствующим учебным предметам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в декабрьские сроки. 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Обучающиеся,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подавшие заявление после 15.10.2023 или изменившие перечень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сдаваемых экзаменов,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смогут принять участие 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в ЕГКР по соответствующим учебным предметам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в апрельские сроки</a:t>
            </a:r>
            <a:r>
              <a:rPr lang="ru-RU" sz="20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.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Блок-схема: ссылка на другую страницу 8"/>
          <p:cNvSpPr/>
          <p:nvPr/>
        </p:nvSpPr>
        <p:spPr>
          <a:xfrm>
            <a:off x="6667920" y="1434960"/>
            <a:ext cx="5231520" cy="4678200"/>
          </a:xfrm>
          <a:prstGeom prst="flowChartOffpageConnector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Не позднее чем за 2 недели 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до начала экзаменов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в личный кабинет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на Портале </a:t>
            </a:r>
            <a:r>
              <a:rPr lang="ru-RU" sz="2400" b="0" i="1" strike="noStrike" spc="-1">
                <a:solidFill>
                  <a:srgbClr val="FF0000"/>
                </a:solidFill>
                <a:latin typeface="Times New Roman"/>
              </a:rPr>
              <a:t>мос.ру 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направляются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уведомления </a:t>
            </a:r>
            <a:r>
              <a:rPr lang="ru-RU" sz="24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с указанием даты и времени начала каждого экзамена, адреса ППЭ, а также кода регистрации, который необходим для ознакомления с результатами на Портале.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9"/>
          <p:cNvSpPr/>
          <p:nvPr/>
        </p:nvSpPr>
        <p:spPr>
          <a:xfrm>
            <a:off x="2419560" y="232200"/>
            <a:ext cx="2460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ЕГКР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Полилиния 202"/>
          <p:cNvSpPr/>
          <p:nvPr/>
        </p:nvSpPr>
        <p:spPr>
          <a:xfrm>
            <a:off x="11520000" y="1080000"/>
            <a:ext cx="539640" cy="539640"/>
          </a:xfrm>
          <a:custGeom>
            <a:avLst/>
            <a:gdLst>
              <a:gd name="textAreaLeft" fmla="*/ 222480 w 539640"/>
              <a:gd name="textAreaRight" fmla="*/ 317520 w 539640"/>
              <a:gd name="textAreaTop" fmla="*/ 222480 h 539640"/>
              <a:gd name="textAreaBottom" fmla="*/ 317520 h 5396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0800"/>
                </a:moveTo>
                <a:lnTo>
                  <a:pt x="8900" y="8900"/>
                </a:lnTo>
                <a:lnTo>
                  <a:pt x="10800" y="0"/>
                </a:lnTo>
                <a:lnTo>
                  <a:pt x="12700" y="8900"/>
                </a:lnTo>
                <a:lnTo>
                  <a:pt x="21600" y="10800"/>
                </a:lnTo>
                <a:lnTo>
                  <a:pt x="12700" y="12700"/>
                </a:lnTo>
                <a:lnTo>
                  <a:pt x="10800" y="21600"/>
                </a:lnTo>
                <a:lnTo>
                  <a:pt x="8900" y="12700"/>
                </a:lnTo>
                <a:lnTo>
                  <a:pt x="0" y="1080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5514480" y="2997360"/>
            <a:ext cx="4119840" cy="34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chemeClr val="accent2">
                    <a:lumMod val="50000"/>
                  </a:schemeClr>
                </a:solidFill>
                <a:latin typeface="Bahnschrift SemiBold SemiConden"/>
              </a:rPr>
              <a:t>п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Заголовок 1"/>
          <p:cNvSpPr/>
          <p:nvPr/>
        </p:nvSpPr>
        <p:spPr>
          <a:xfrm>
            <a:off x="8342280" y="0"/>
            <a:ext cx="3849120" cy="7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ГИА-11 в 2025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Прямоугольник 4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7" name="Горизонтальный свиток 1"/>
          <p:cNvSpPr/>
          <p:nvPr/>
        </p:nvSpPr>
        <p:spPr>
          <a:xfrm>
            <a:off x="219600" y="68760"/>
            <a:ext cx="6180480" cy="1406160"/>
          </a:xfrm>
          <a:prstGeom prst="horizontalScroll">
            <a:avLst>
              <a:gd name="adj" fmla="val 12500"/>
            </a:avLst>
          </a:prstGeom>
          <a:solidFill>
            <a:srgbClr val="DEE7E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8" name="TextBox 5"/>
          <p:cNvSpPr/>
          <p:nvPr/>
        </p:nvSpPr>
        <p:spPr>
          <a:xfrm>
            <a:off x="707760" y="171720"/>
            <a:ext cx="55000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ИЗМЕНЕНИЕ ПРЕДМЕТОВ ЕГЭ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Скругленная прямоугольная выноска 6"/>
          <p:cNvSpPr/>
          <p:nvPr/>
        </p:nvSpPr>
        <p:spPr>
          <a:xfrm>
            <a:off x="219600" y="1603800"/>
            <a:ext cx="6799320" cy="441648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После </a:t>
            </a:r>
            <a:r>
              <a:rPr lang="ru-RU" sz="2000" b="0" strike="noStrike" spc="-1" smtClean="0">
                <a:solidFill>
                  <a:srgbClr val="FF0000"/>
                </a:solidFill>
                <a:latin typeface="Times New Roman"/>
              </a:rPr>
              <a:t>01.02.2025 </a:t>
            </a:r>
            <a:r>
              <a:rPr lang="ru-RU" sz="20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участники вправе подать заявления на участие в ГИА-11, изменить (дополнить) перечень учебных предметов, форму и (или) сроки участия в экзаменах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только при наличии у них уважительных причин (болезни или иных обстоятельств), подтвержденных документально</a:t>
            </a:r>
            <a:r>
              <a:rPr lang="ru-RU" sz="20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.  </a:t>
            </a: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В этом случае участники подают заявления в Государственную экзаменационную комиссию города Москвы (далее - ГЭК) на Портале через личный кабинет участника или в общественную </a:t>
            </a:r>
            <a:r>
              <a:rPr lang="ru-RU" sz="2000" b="0" strike="noStrike" spc="-1" dirty="0" err="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приёмную</a:t>
            </a: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по адресу: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г. Москва, </a:t>
            </a:r>
            <a:r>
              <a:rPr lang="ru-RU" sz="2000" b="0" strike="noStrike" spc="-1" dirty="0" err="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Семёновская</a:t>
            </a:r>
            <a:r>
              <a:rPr lang="ru-RU" sz="20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пл. 4 не позднее чем за две недели до начала соответствующего экзамена.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Выноска 1 8"/>
          <p:cNvSpPr/>
          <p:nvPr/>
        </p:nvSpPr>
        <p:spPr>
          <a:xfrm>
            <a:off x="7606080" y="956520"/>
            <a:ext cx="4346280" cy="4923000"/>
          </a:xfrm>
          <a:prstGeom prst="borderCallout1">
            <a:avLst>
              <a:gd name="adj1" fmla="val 96179"/>
              <a:gd name="adj2" fmla="val -1213"/>
              <a:gd name="adj3" fmla="val 93351"/>
              <a:gd name="adj4" fmla="val -1167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«Лица, указанные в пункте 7 Порядка,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вправе изменить указанный в заявлениях об участии в экзаменах уровень ЕГЭ по математике</a:t>
            </a:r>
            <a:r>
              <a:rPr lang="ru-RU" sz="20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. В этом случае указанные лица подают в ГЭК соответствующие заявления с указанием измененного уровня ЕГЭ по математике. Указанные </a:t>
            </a:r>
            <a:r>
              <a:rPr lang="ru-RU" sz="2000" b="1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заявления подаются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не позднее чем за две недели до начала соответствующего экзамена</a:t>
            </a:r>
            <a:r>
              <a:rPr lang="ru-RU" sz="20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.»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ятно 1 9"/>
          <p:cNvSpPr/>
          <p:nvPr/>
        </p:nvSpPr>
        <p:spPr>
          <a:xfrm>
            <a:off x="6155640" y="-43200"/>
            <a:ext cx="456480" cy="489960"/>
          </a:xfrm>
          <a:prstGeom prst="irregularSeal1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2" name="Молния 10"/>
          <p:cNvSpPr/>
          <p:nvPr/>
        </p:nvSpPr>
        <p:spPr>
          <a:xfrm>
            <a:off x="7406640" y="703440"/>
            <a:ext cx="397800" cy="505800"/>
          </a:xfrm>
          <a:prstGeom prst="lightningBolt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0" y="25560"/>
            <a:ext cx="8596080" cy="78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Times New Roman"/>
              </a:rPr>
              <a:t>Расписание ГИА-2025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4" name="Таблица 5"/>
          <p:cNvGraphicFramePr/>
          <p:nvPr/>
        </p:nvGraphicFramePr>
        <p:xfrm>
          <a:off x="595440" y="692640"/>
          <a:ext cx="11339280" cy="2698560"/>
        </p:xfrm>
        <a:graphic>
          <a:graphicData uri="http://schemas.openxmlformats.org/drawingml/2006/table">
            <a:tbl>
              <a:tblPr/>
              <a:tblGrid>
                <a:gridCol w="541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2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u="sng" strike="noStrike" spc="-1">
                          <a:solidFill>
                            <a:schemeClr val="dk2"/>
                          </a:solidFill>
                          <a:uFillTx/>
                          <a:latin typeface="Times New Roman"/>
                        </a:rPr>
                        <a:t>ЭТАП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4C7DC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>
                      <a:solidFill>
                        <a:srgbClr val="B4C7DC"/>
                      </a:solidFill>
                      <a:prstDash val="soli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u="sng" strike="noStrike" spc="-1">
                          <a:solidFill>
                            <a:schemeClr val="dk2"/>
                          </a:solidFill>
                          <a:uFillTx/>
                          <a:latin typeface="Times New Roman"/>
                        </a:rPr>
                        <a:t>ПЕРИОД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>
                      <a:solidFill>
                        <a:srgbClr val="ED7D31"/>
                      </a:solidFill>
                      <a:prstDash val="soli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2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ДОСРОЧНЫЙ ЭТАП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22 марта – 19 апреля 2025 г.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2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 ЭТАП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23 мая – 21 июня 2025 г.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2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ПЕРЕСДАЧА ОДНОГО ЭКЗАМЕНА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4 - 5 июля 2025 г.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ДОПОЛНИТЕЛЬНЫЙ ЭТАП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4 - 9 сентября 2025 г.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  <a:prstDash val="solid"/>
                    </a:lnL>
                    <a:lnR w="12240">
                      <a:solidFill>
                        <a:srgbClr val="ED7D31"/>
                      </a:solidFill>
                      <a:prstDash val="solid"/>
                    </a:lnR>
                    <a:lnT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D7D31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TextBox 3"/>
          <p:cNvSpPr/>
          <p:nvPr/>
        </p:nvSpPr>
        <p:spPr>
          <a:xfrm>
            <a:off x="1044360" y="4910760"/>
            <a:ext cx="1114704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200" b="0" strike="noStrike" spc="-1">
                <a:solidFill>
                  <a:srgbClr val="333333"/>
                </a:solidFill>
                <a:latin typeface="Times New Roman"/>
              </a:rPr>
              <a:t>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200" b="0" strike="noStrike" spc="-1">
                <a:solidFill>
                  <a:srgbClr val="333333"/>
                </a:solidFill>
                <a:latin typeface="Times New Roman"/>
              </a:rPr>
              <a:t>вторая среда апреля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Прямоугольник 4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7" name="Скругленный прямоугольник 2"/>
          <p:cNvSpPr/>
          <p:nvPr/>
        </p:nvSpPr>
        <p:spPr>
          <a:xfrm>
            <a:off x="595440" y="3543480"/>
            <a:ext cx="10986120" cy="658440"/>
          </a:xfrm>
          <a:prstGeom prst="roundRect">
            <a:avLst>
              <a:gd name="adj" fmla="val 16667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u="sng" strike="noStrike" spc="-1" dirty="0">
                <a:solidFill>
                  <a:srgbClr val="FF0000"/>
                </a:solidFill>
                <a:uFillTx/>
                <a:latin typeface="Times New Roman"/>
              </a:rPr>
              <a:t>«Зачет» </a:t>
            </a:r>
            <a:r>
              <a:rPr lang="ru-RU" sz="2000" b="0" u="sng" strike="noStrike" spc="-1" dirty="0">
                <a:solidFill>
                  <a:srgbClr val="333333"/>
                </a:solidFill>
                <a:uFillTx/>
                <a:latin typeface="Times New Roman"/>
              </a:rPr>
              <a:t>по итоговому </a:t>
            </a:r>
            <a:r>
              <a:rPr lang="ru-RU" sz="2000" b="0" u="sng" strike="noStrike" spc="-1" dirty="0" smtClean="0">
                <a:solidFill>
                  <a:srgbClr val="333333"/>
                </a:solidFill>
                <a:uFillTx/>
                <a:latin typeface="Times New Roman"/>
              </a:rPr>
              <a:t>сочинению(изложению) – </a:t>
            </a:r>
            <a:r>
              <a:rPr lang="ru-RU" sz="2000" b="0" u="sng" strike="noStrike" spc="-1" dirty="0">
                <a:solidFill>
                  <a:srgbClr val="FF0000"/>
                </a:solidFill>
                <a:uFillTx/>
                <a:latin typeface="Times New Roman"/>
              </a:rPr>
              <a:t>обязательное </a:t>
            </a:r>
            <a:r>
              <a:rPr lang="ru-RU" sz="2000" b="0" u="sng" strike="noStrike" spc="-1" dirty="0">
                <a:solidFill>
                  <a:srgbClr val="333333"/>
                </a:solidFill>
                <a:uFillTx/>
                <a:latin typeface="Times New Roman"/>
              </a:rPr>
              <a:t>условие допуска к ЕГЭ</a:t>
            </a:r>
            <a:r>
              <a:rPr lang="ru-RU" sz="2000" b="0" strike="noStrike" spc="-1" dirty="0">
                <a:solidFill>
                  <a:srgbClr val="333333"/>
                </a:solidFill>
                <a:latin typeface="Times New Roman"/>
              </a:rPr>
              <a:t>.</a:t>
            </a:r>
            <a:r>
              <a:rPr sz="2000" dirty="0"/>
              <a:t/>
            </a:r>
            <a:br>
              <a:rPr sz="2000" dirty="0"/>
            </a:b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Прямоугольник с двумя скругленными противолежащими углами 6"/>
          <p:cNvSpPr/>
          <p:nvPr/>
        </p:nvSpPr>
        <p:spPr>
          <a:xfrm>
            <a:off x="609480" y="4409280"/>
            <a:ext cx="10972080" cy="85752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200" b="0" u="sng" strike="noStrike" spc="-1" dirty="0">
                <a:solidFill>
                  <a:srgbClr val="333333"/>
                </a:solidFill>
                <a:uFillTx/>
                <a:latin typeface="Times New Roman"/>
              </a:rPr>
              <a:t>Все выпускники России будут писать итоговое сочинение 2024 года: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Среда  - 4 декабря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рямоугольник с двумя скругленными противолежащими углами 7"/>
          <p:cNvSpPr/>
          <p:nvPr/>
        </p:nvSpPr>
        <p:spPr>
          <a:xfrm>
            <a:off x="609480" y="5430240"/>
            <a:ext cx="10972080" cy="97812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200" b="0" u="sng" strike="noStrike" spc="-1" dirty="0">
                <a:solidFill>
                  <a:srgbClr val="333333"/>
                </a:solidFill>
                <a:uFillTx/>
                <a:latin typeface="Times New Roman"/>
              </a:rPr>
              <a:t>В случае неудачи пересдача будет возможна в один из резервных дней: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Среда – 5 февраля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865" y="448574"/>
            <a:ext cx="7736577" cy="132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6" y="448574"/>
            <a:ext cx="8134709" cy="5726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7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8056080" y="0"/>
            <a:ext cx="4135320" cy="673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C00000"/>
                </a:solidFill>
                <a:latin typeface="Times New Roman"/>
              </a:rPr>
              <a:t>Пересдача ГИА-11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Прямоугольник 3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2" name="Скругленный прямоугольник 4"/>
          <p:cNvSpPr/>
          <p:nvPr/>
        </p:nvSpPr>
        <p:spPr>
          <a:xfrm>
            <a:off x="210960" y="117360"/>
            <a:ext cx="7539480" cy="1180800"/>
          </a:xfrm>
          <a:prstGeom prst="roundRect">
            <a:avLst>
              <a:gd name="adj" fmla="val 16667"/>
            </a:avLst>
          </a:prstGeom>
          <a:solidFill>
            <a:srgbClr val="B4C7DC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strike="noStrike" spc="-1">
                <a:solidFill>
                  <a:srgbClr val="333333"/>
                </a:solidFill>
                <a:latin typeface="Times New Roman"/>
              </a:rPr>
              <a:t>По решению председателя ГЭК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повторно допускаются </a:t>
            </a:r>
            <a:r>
              <a:rPr lang="ru-RU" sz="2000" b="0" strike="noStrike" spc="-1">
                <a:solidFill>
                  <a:srgbClr val="333333"/>
                </a:solidFill>
                <a:latin typeface="Times New Roman"/>
              </a:rPr>
              <a:t>к сдаче ГИА в текущем учебном году </a:t>
            </a:r>
            <a:r>
              <a:rPr lang="ru-RU" sz="2000" b="1" u="sng" strike="noStrike" spc="-1">
                <a:solidFill>
                  <a:srgbClr val="FF0000"/>
                </a:solidFill>
                <a:uFillTx/>
                <a:latin typeface="Times New Roman"/>
              </a:rPr>
              <a:t>в резервные сроки</a:t>
            </a:r>
            <a:r>
              <a:rPr lang="ru-RU" sz="2000" b="1" u="sng" strike="noStrike" spc="-1">
                <a:solidFill>
                  <a:srgbClr val="333333"/>
                </a:solidFill>
                <a:uFillTx/>
                <a:latin typeface="Times New Roman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>
                <a:solidFill>
                  <a:srgbClr val="333333"/>
                </a:solidFill>
                <a:latin typeface="Times New Roman"/>
              </a:rPr>
              <a:t>соответствующего периода проведения ГИА: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Блок-схема: альтернативный процесс 5"/>
          <p:cNvSpPr/>
          <p:nvPr/>
        </p:nvSpPr>
        <p:spPr>
          <a:xfrm>
            <a:off x="210960" y="1484280"/>
            <a:ext cx="5555880" cy="1035360"/>
          </a:xfrm>
          <a:prstGeom prst="flowChartAlternateProcess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участники ГИА,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получившие неудовлетворительный результат по одному из обязательных учебных предметов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Блок-схема: альтернативный процесс 6"/>
          <p:cNvSpPr/>
          <p:nvPr/>
        </p:nvSpPr>
        <p:spPr>
          <a:xfrm>
            <a:off x="203760" y="2700000"/>
            <a:ext cx="5555880" cy="1024200"/>
          </a:xfrm>
          <a:prstGeom prst="flowChartAlternateProcess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участники ГИА,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не явившиеся на экзамен по уважительным прич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</a:rPr>
              <a:t>инам (болезнь или иные обстоятельства),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подтвержденным документально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Блок-схема: альтернативный процесс 7"/>
          <p:cNvSpPr/>
          <p:nvPr/>
        </p:nvSpPr>
        <p:spPr>
          <a:xfrm>
            <a:off x="213480" y="3960000"/>
            <a:ext cx="5555880" cy="1416600"/>
          </a:xfrm>
          <a:prstGeom prst="flowChartAlternateProcess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участники ГИА,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не завершившие выполнение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</a:rPr>
              <a:t>экзаменационной работы </a:t>
            </a:r>
            <a:r>
              <a:rPr lang="ru-RU" sz="1800" b="1" strike="noStrike" spc="-1">
                <a:solidFill>
                  <a:srgbClr val="333333"/>
                </a:solidFill>
                <a:latin typeface="Times New Roman"/>
              </a:rPr>
              <a:t>по уважительным причинам </a:t>
            </a: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(болезнь или иные обстоятельства),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подтвержденным документально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Блок-схема: альтернативный процесс 8"/>
          <p:cNvSpPr/>
          <p:nvPr/>
        </p:nvSpPr>
        <p:spPr>
          <a:xfrm>
            <a:off x="210960" y="5502960"/>
            <a:ext cx="5555880" cy="1156680"/>
          </a:xfrm>
          <a:prstGeom prst="flowChartAlternateProcess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участники ГИА,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апелляции</a:t>
            </a:r>
            <a:r>
              <a:rPr lang="ru-RU" sz="1800" b="1" strike="noStrike" spc="-1">
                <a:solidFill>
                  <a:srgbClr val="333333"/>
                </a:solidFill>
                <a:latin typeface="Times New Roman"/>
              </a:rPr>
              <a:t> которых </a:t>
            </a: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о нарушении Порядка апелляционной комиссией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были удовлетворены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Блок-схема: альтернативный процесс 9"/>
          <p:cNvSpPr/>
          <p:nvPr/>
        </p:nvSpPr>
        <p:spPr>
          <a:xfrm>
            <a:off x="6260040" y="1503000"/>
            <a:ext cx="5623920" cy="1016640"/>
          </a:xfrm>
          <a:prstGeom prst="flowChartAlternateProcess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участники ГИА, чьи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результаты были аннулированы </a:t>
            </a:r>
            <a:r>
              <a:rPr lang="ru-RU" sz="1800" b="1" strike="noStrike" spc="-1">
                <a:solidFill>
                  <a:srgbClr val="333333"/>
                </a:solidFill>
                <a:latin typeface="Times New Roman"/>
              </a:rPr>
              <a:t>по решению председателя ГЭК в случае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выявления фактов  нарушений Порядка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Блок-схема: альтернативный процесс 10"/>
          <p:cNvSpPr/>
          <p:nvPr/>
        </p:nvSpPr>
        <p:spPr>
          <a:xfrm>
            <a:off x="6300000" y="2864520"/>
            <a:ext cx="5623920" cy="1455120"/>
          </a:xfrm>
          <a:prstGeom prst="flowChartAlternateProcess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участники ГИА, чьи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</a:rPr>
              <a:t>результаты были аннулированы </a:t>
            </a: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по решению председателя ГЭК в случае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выявления фактов отсутствия</a:t>
            </a:r>
            <a:r>
              <a:rPr lang="ru-RU" sz="1800" b="1" strike="noStrike" spc="-1">
                <a:solidFill>
                  <a:srgbClr val="333333"/>
                </a:solidFill>
                <a:latin typeface="Times New Roman"/>
              </a:rPr>
              <a:t>, неисправного состояния, отключения средств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видеонаблюдения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</a:rPr>
              <a:t>во время проведения экзаменов</a:t>
            </a: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Блок-схема: альтернативный процесс 11"/>
          <p:cNvSpPr/>
          <p:nvPr/>
        </p:nvSpPr>
        <p:spPr>
          <a:xfrm>
            <a:off x="6372720" y="4682160"/>
            <a:ext cx="5623920" cy="1797480"/>
          </a:xfrm>
          <a:prstGeom prst="flowChartAlternateProcess">
            <a:avLst/>
          </a:prstGeom>
          <a:solidFill>
            <a:srgbClr val="DEE6EF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Участники ГИА, получившие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</a:rPr>
              <a:t>неудовлетворительный результат ЕГЭ по математике</a:t>
            </a: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sz="1800" b="1" strike="noStrike" spc="-1">
                <a:solidFill>
                  <a:srgbClr val="333333"/>
                </a:solidFill>
                <a:latin typeface="Times New Roman"/>
              </a:rPr>
              <a:t>вправе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изменить выбранный ими ранее уровень ЕГЭ по математике для повторного участия в ЕГЭ в резервные сроки </a:t>
            </a:r>
            <a:r>
              <a:rPr lang="ru-RU" sz="1800" b="0" strike="noStrike" spc="-1">
                <a:solidFill>
                  <a:srgbClr val="333333"/>
                </a:solidFill>
                <a:latin typeface="Times New Roman"/>
              </a:rPr>
              <a:t>соответствующего периода проведения экзаменов.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00160" y="77040"/>
            <a:ext cx="10116360" cy="60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0070C0"/>
                </a:solidFill>
                <a:latin typeface="Calibri Light"/>
              </a:rPr>
              <a:t>Особенности обучения учащихся 11-х классов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Стрелка вправо 2"/>
          <p:cNvSpPr/>
          <p:nvPr/>
        </p:nvSpPr>
        <p:spPr>
          <a:xfrm>
            <a:off x="4819320" y="2891880"/>
            <a:ext cx="2104920" cy="1082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" name="Прямоугольник 5"/>
          <p:cNvSpPr/>
          <p:nvPr/>
        </p:nvSpPr>
        <p:spPr>
          <a:xfrm>
            <a:off x="6060920" y="1262999"/>
            <a:ext cx="5561115" cy="46459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dk1"/>
                </a:solidFill>
                <a:latin typeface="Calibri"/>
              </a:rPr>
              <a:t>Продолжение </a:t>
            </a:r>
            <a:r>
              <a:rPr lang="ru-RU" sz="2800" spc="-1" dirty="0">
                <a:solidFill>
                  <a:schemeClr val="dk1"/>
                </a:solidFill>
                <a:latin typeface="Calibri"/>
              </a:rPr>
              <a:t>и</a:t>
            </a:r>
            <a:r>
              <a:rPr lang="ru-RU" sz="2800" b="0" strike="noStrike" spc="-1" dirty="0" smtClean="0">
                <a:solidFill>
                  <a:schemeClr val="dk1"/>
                </a:solidFill>
                <a:latin typeface="Calibri"/>
              </a:rPr>
              <a:t>зучение предметов</a:t>
            </a:r>
          </a:p>
          <a:p>
            <a:pPr algn="ctr" defTabSz="914400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dk1"/>
                </a:solidFill>
                <a:latin typeface="Calibri"/>
              </a:rPr>
              <a:t> общих для всех: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Русский язык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Иностранный язык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Информатика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География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Физика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Химия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Биология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ОБЗР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Спецкурсы</a:t>
            </a:r>
          </a:p>
          <a:p>
            <a:pPr algn="ctr" defTabSz="914400"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+ все предметы на углубленном уровне</a:t>
            </a:r>
          </a:p>
          <a:p>
            <a:pPr algn="ctr" defTabSz="914400"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в соответствии с профилем</a:t>
            </a:r>
          </a:p>
          <a:p>
            <a:pPr algn="ctr" defTabSz="914400"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учащегося</a:t>
            </a:r>
            <a:endParaRPr lang="ru-RU" sz="20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0683" y="1263000"/>
            <a:ext cx="3553515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dk1"/>
                </a:solidFill>
                <a:latin typeface="Calibri"/>
              </a:rPr>
              <a:t>Завершение изучения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dk1"/>
                </a:solidFill>
                <a:latin typeface="Calibri"/>
              </a:rPr>
              <a:t> предметов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dk1"/>
                </a:solidFill>
                <a:latin typeface="Calibri"/>
              </a:rPr>
              <a:t>на базовом уровне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dk1"/>
                </a:solidFill>
                <a:latin typeface="Calibri"/>
              </a:rPr>
              <a:t> до 01.02.2025: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Русский язык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Иностранный язык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Информатика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География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Физика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Химия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Биология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ОБЗР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Спецкурсы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/>
          </p:nvPr>
        </p:nvSpPr>
        <p:spPr>
          <a:xfrm>
            <a:off x="3527280" y="0"/>
            <a:ext cx="8447760" cy="2201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Bahnschrift SemiBold SemiConden"/>
              </a:rPr>
              <a:t>результатов, не ранее чем в следующем году.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Заголовок 1"/>
          <p:cNvSpPr/>
          <p:nvPr/>
        </p:nvSpPr>
        <p:spPr>
          <a:xfrm>
            <a:off x="8145360" y="0"/>
            <a:ext cx="4046040" cy="74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Times New Roman"/>
              </a:rPr>
              <a:t>Пересдача ГИА-11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Прямоугольник 4"/>
          <p:cNvSpPr/>
          <p:nvPr/>
        </p:nvSpPr>
        <p:spPr>
          <a:xfrm>
            <a:off x="0" y="6409080"/>
            <a:ext cx="12191400" cy="448200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3" name="Скругленный прямоугольник 5"/>
          <p:cNvSpPr/>
          <p:nvPr/>
        </p:nvSpPr>
        <p:spPr>
          <a:xfrm>
            <a:off x="210960" y="117360"/>
            <a:ext cx="7708320" cy="74016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0" strike="noStrike" spc="-1">
                <a:solidFill>
                  <a:srgbClr val="FF0000"/>
                </a:solidFill>
                <a:latin typeface="Times New Roman"/>
              </a:rPr>
              <a:t>Повторный допуск 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к сдаче экзаменов в </a:t>
            </a:r>
            <a:r>
              <a:rPr lang="ru-RU" sz="2800" b="0" strike="noStrike" spc="-1">
                <a:solidFill>
                  <a:srgbClr val="FF0000"/>
                </a:solidFill>
                <a:latin typeface="Times New Roman"/>
              </a:rPr>
              <a:t>дополнительный период</a:t>
            </a:r>
            <a:r>
              <a:rPr lang="ru-RU" sz="2800" b="0" strike="noStrike" spc="-1">
                <a:solidFill>
                  <a:schemeClr val="lt1"/>
                </a:solidFill>
                <a:latin typeface="Times New Roman"/>
              </a:rPr>
              <a:t> 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проведения ГИА-11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Блок-схема: альтернативный процесс 6"/>
          <p:cNvSpPr/>
          <p:nvPr/>
        </p:nvSpPr>
        <p:spPr>
          <a:xfrm>
            <a:off x="0" y="1027080"/>
            <a:ext cx="2432880" cy="572472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Times New Roman"/>
              </a:rPr>
              <a:t>В соответствии с п. 94 Порядка проведения ГИА-11 по решению председателя ГЭК к ГИА в форме</a:t>
            </a: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</a:rPr>
              <a:t>ЕГЭ по русскому языку и (или) математике </a:t>
            </a:r>
            <a:r>
              <a:rPr lang="ru-RU" sz="1800" b="0" strike="noStrike" spc="-1">
                <a:solidFill>
                  <a:schemeClr val="dk1"/>
                </a:solidFill>
                <a:latin typeface="Times New Roman"/>
              </a:rPr>
              <a:t>базового уровня (к ГИА в форме ГВЭ по русскому языку и (или) математике) </a:t>
            </a:r>
            <a:r>
              <a:rPr lang="ru-RU" sz="1800" b="1" u="sng" strike="noStrike" spc="-1">
                <a:solidFill>
                  <a:srgbClr val="FF0000"/>
                </a:solidFill>
                <a:uFillTx/>
                <a:latin typeface="Times New Roman"/>
              </a:rPr>
              <a:t>в дополнительный период</a:t>
            </a: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,</a:t>
            </a:r>
            <a:r>
              <a:rPr lang="ru-RU" sz="1800" b="0" strike="noStrike" spc="-1">
                <a:solidFill>
                  <a:schemeClr val="dk1"/>
                </a:solidFill>
                <a:latin typeface="Times New Roman"/>
              </a:rPr>
              <a:t> но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не ранее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 1 сентября </a:t>
            </a:r>
            <a:r>
              <a:rPr lang="ru-RU" sz="1800" b="0" strike="noStrike" spc="-1">
                <a:solidFill>
                  <a:schemeClr val="dk1"/>
                </a:solidFill>
                <a:latin typeface="Times New Roman"/>
              </a:rPr>
              <a:t>текущего года допускаются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Блок-схема: альтернативный процесс 7"/>
          <p:cNvSpPr/>
          <p:nvPr/>
        </p:nvSpPr>
        <p:spPr>
          <a:xfrm>
            <a:off x="2912040" y="1027080"/>
            <a:ext cx="8983800" cy="10404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обучающиеся образовательных организаций и экстерны, </a:t>
            </a: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не допущенные к ГИА </a:t>
            </a:r>
            <a:r>
              <a:rPr lang="ru-RU" sz="1600" b="1" strike="noStrike" spc="-1">
                <a:solidFill>
                  <a:schemeClr val="dk1"/>
                </a:solidFill>
                <a:latin typeface="Times New Roman"/>
              </a:rPr>
              <a:t>в текущем учебном году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,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но получившие допуск к ГИА в текущем году в сроки, исключающие возможность прохождения ГИА до завершения основного периода 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проведения ГИА в текущем году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Блок-схема: альтернативный процесс 8"/>
          <p:cNvSpPr/>
          <p:nvPr/>
        </p:nvSpPr>
        <p:spPr>
          <a:xfrm>
            <a:off x="2912040" y="2232000"/>
            <a:ext cx="8983800" cy="10990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участники ГИА, </a:t>
            </a: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не прошедшие ГИА по обязательным учебным предметам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, в том числе участники ГИА,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чьи </a:t>
            </a: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результаты ГИА по обязательным учебным предметам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в текущем учебном году </a:t>
            </a: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были аннулированы</a:t>
            </a:r>
            <a:r>
              <a:rPr lang="ru-RU" sz="1600" b="1" strike="noStrike" spc="-1">
                <a:solidFill>
                  <a:schemeClr val="lt1"/>
                </a:solidFill>
                <a:latin typeface="Times New Roman"/>
              </a:rPr>
              <a:t> </a:t>
            </a:r>
            <a:r>
              <a:rPr lang="ru-RU" sz="1600" b="1" strike="noStrike" spc="-1">
                <a:solidFill>
                  <a:schemeClr val="dk1"/>
                </a:solidFill>
                <a:latin typeface="Times New Roman"/>
              </a:rPr>
              <a:t>по решению председателя ГЭК 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в случае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выявления </a:t>
            </a: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фактов нарушения Порядка </a:t>
            </a:r>
            <a:r>
              <a:rPr lang="ru-RU" sz="1600" b="1" strike="noStrike" spc="-1">
                <a:solidFill>
                  <a:schemeClr val="dk1"/>
                </a:solidFill>
                <a:latin typeface="Times New Roman"/>
              </a:rPr>
              <a:t>проведения 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ГИА-11 участниками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Блок-схема: альтернативный процесс 9"/>
          <p:cNvSpPr/>
          <p:nvPr/>
        </p:nvSpPr>
        <p:spPr>
          <a:xfrm>
            <a:off x="2916720" y="3458160"/>
            <a:ext cx="8983800" cy="862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участники, получившие на ГИА </a:t>
            </a: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неудовлетворительные результаты более чем по одному обязательному учебному предмету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, либо получившие повторно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неудовлетворительный 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результат по одному из этих предметов на ГИА в резервные сроки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Блок-схема: альтернативный процесс 10"/>
          <p:cNvSpPr/>
          <p:nvPr/>
        </p:nvSpPr>
        <p:spPr>
          <a:xfrm>
            <a:off x="2916720" y="4441320"/>
            <a:ext cx="8983800" cy="9640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Заявления на участие в ГИА-11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в дополнительный(сентябрьский) 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период подаются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в образовательную организацию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, в которой обучающиеся получили допуск к прохождению ГИА-11 и восстановились на срок, необходимый для прохождения ГИА-11, </a:t>
            </a:r>
            <a:r>
              <a:rPr lang="ru-RU" sz="1600" b="0" u="sng" strike="noStrike" spc="-1">
                <a:solidFill>
                  <a:srgbClr val="FF0000"/>
                </a:solidFill>
                <a:uFillTx/>
                <a:latin typeface="Times New Roman"/>
              </a:rPr>
              <a:t>не позднее чем за две недели до начала дополнительного периода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Блок-схема: альтернативный процесс 11"/>
          <p:cNvSpPr/>
          <p:nvPr/>
        </p:nvSpPr>
        <p:spPr>
          <a:xfrm>
            <a:off x="2912040" y="5613120"/>
            <a:ext cx="8983800" cy="11386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lt1"/>
                </a:solidFill>
                <a:latin typeface="Bahnschrift SemiBold SemiConden"/>
              </a:rPr>
              <a:t> 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Участникам, чьи результаты ЕГЭ по учебным предметам по выбору в текущем году были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аннулированы по решению председателя ГЭК в случае выявления фактов нарушения</a:t>
            </a:r>
            <a:r>
              <a:rPr lang="ru-RU" sz="1600" b="0" strike="noStrike" spc="-1">
                <a:solidFill>
                  <a:schemeClr val="lt1"/>
                </a:solidFill>
                <a:latin typeface="Times New Roman"/>
              </a:rPr>
              <a:t> 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ими Порядка проведения ГИА-11, </a:t>
            </a:r>
            <a:r>
              <a:rPr lang="ru-RU" sz="1600" b="0" strike="noStrike" spc="-1">
                <a:solidFill>
                  <a:srgbClr val="FF0000"/>
                </a:solidFill>
                <a:latin typeface="Times New Roman"/>
              </a:rPr>
              <a:t>предоставляется право участия в ЕГЭ по учебным предметам по выбору, </a:t>
            </a:r>
            <a:r>
              <a:rPr lang="ru-RU" sz="1600" b="0" strike="noStrike" spc="-1">
                <a:solidFill>
                  <a:schemeClr val="dk1"/>
                </a:solidFill>
                <a:latin typeface="Times New Roman"/>
              </a:rPr>
              <a:t>по которым было принято решение об аннулировании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"/>
          <p:cNvPicPr/>
          <p:nvPr/>
        </p:nvPicPr>
        <p:blipFill>
          <a:blip r:embed="rId2"/>
          <a:stretch/>
        </p:blipFill>
        <p:spPr>
          <a:xfrm>
            <a:off x="203400" y="254160"/>
            <a:ext cx="4504680" cy="6496560"/>
          </a:xfrm>
          <a:prstGeom prst="rect">
            <a:avLst/>
          </a:prstGeom>
          <a:ln w="0">
            <a:noFill/>
          </a:ln>
        </p:spPr>
      </p:pic>
      <p:sp>
        <p:nvSpPr>
          <p:cNvPr id="119" name="TextBox 2"/>
          <p:cNvSpPr/>
          <p:nvPr/>
        </p:nvSpPr>
        <p:spPr>
          <a:xfrm>
            <a:off x="4845600" y="254160"/>
            <a:ext cx="7157520" cy="59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u="sng" strike="noStrike" spc="-1">
                <a:solidFill>
                  <a:schemeClr val="accent5">
                    <a:lumMod val="75000"/>
                  </a:schemeClr>
                </a:solidFill>
                <a:uFillTx/>
                <a:latin typeface="Calibri"/>
              </a:rPr>
              <a:t>Практикумы по подготовке к ЕГЭ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sng" strike="noStrike" spc="-1">
                <a:solidFill>
                  <a:schemeClr val="accent5">
                    <a:lumMod val="75000"/>
                  </a:schemeClr>
                </a:solidFill>
                <a:uFillTx/>
                <a:latin typeface="Calibri"/>
              </a:rPr>
              <a:t> будут включены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sng" strike="noStrike" spc="-1">
                <a:solidFill>
                  <a:schemeClr val="accent5">
                    <a:lumMod val="75000"/>
                  </a:schemeClr>
                </a:solidFill>
                <a:uFillTx/>
                <a:latin typeface="Calibri"/>
              </a:rPr>
              <a:t> в индивидуальные учебные планы: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русскому языку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математике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обществознанию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физике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информатике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истории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литературе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английскому языку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биологии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химии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подготовке к ЕГЭ по географии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Практикум по самоподготовке к ЕГЭ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3"/>
          <p:cNvSpPr/>
          <p:nvPr/>
        </p:nvSpPr>
        <p:spPr>
          <a:xfrm>
            <a:off x="-22320" y="1819800"/>
            <a:ext cx="49561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6">
                    <a:lumMod val="50000"/>
                  </a:schemeClr>
                </a:solidFill>
                <a:latin typeface="Calibri"/>
              </a:rPr>
              <a:t>По результатам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6">
                    <a:lumMod val="50000"/>
                  </a:schemeClr>
                </a:solidFill>
                <a:latin typeface="Calibri"/>
              </a:rPr>
              <a:t>Единых государственных контрольных работ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6">
                    <a:lumMod val="50000"/>
                  </a:schemeClr>
                </a:solidFill>
                <a:latin typeface="Calibri"/>
              </a:rPr>
              <a:t>(ЕГКР)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Прямоугольник 4"/>
          <p:cNvSpPr/>
          <p:nvPr/>
        </p:nvSpPr>
        <p:spPr>
          <a:xfrm>
            <a:off x="793080" y="6148800"/>
            <a:ext cx="3321000" cy="3819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15160" y="197280"/>
            <a:ext cx="105094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6000" b="0" strike="noStrike" spc="-1" dirty="0">
                <a:solidFill>
                  <a:schemeClr val="accent6">
                    <a:lumMod val="50000"/>
                  </a:schemeClr>
                </a:solidFill>
                <a:latin typeface="Calibri Light"/>
              </a:rPr>
              <a:t>Сбор заявлений о переходе на </a:t>
            </a:r>
            <a:r>
              <a:rPr lang="ru-RU" sz="6000" b="1" strike="noStrike" spc="-1" dirty="0">
                <a:solidFill>
                  <a:schemeClr val="accent6">
                    <a:lumMod val="50000"/>
                  </a:schemeClr>
                </a:solidFill>
                <a:latin typeface="Calibri Light"/>
              </a:rPr>
              <a:t>индивидуальный учебный план </a:t>
            </a:r>
            <a:r>
              <a:rPr lang="ru-RU" sz="6000" b="0" strike="noStrike" spc="-1" dirty="0">
                <a:solidFill>
                  <a:schemeClr val="accent6">
                    <a:lumMod val="50000"/>
                  </a:schemeClr>
                </a:solidFill>
                <a:latin typeface="Calibri Light"/>
              </a:rPr>
              <a:t>– </a:t>
            </a:r>
            <a:r>
              <a:rPr lang="ru-RU" sz="6000" b="0" u="sng" strike="noStrike" spc="-1" dirty="0">
                <a:solidFill>
                  <a:schemeClr val="accent6">
                    <a:lumMod val="50000"/>
                  </a:schemeClr>
                </a:solidFill>
                <a:uFillTx/>
                <a:latin typeface="Calibri Light"/>
              </a:rPr>
              <a:t>до </a:t>
            </a:r>
            <a:r>
              <a:rPr lang="ru-RU" sz="6000" b="0" u="sng" strike="noStrike" spc="-1" dirty="0" smtClean="0">
                <a:solidFill>
                  <a:schemeClr val="accent6">
                    <a:lumMod val="50000"/>
                  </a:schemeClr>
                </a:solidFill>
                <a:uFillTx/>
                <a:latin typeface="Calibri Light"/>
              </a:rPr>
              <a:t>15 </a:t>
            </a:r>
            <a:r>
              <a:rPr lang="ru-RU" sz="6000" b="0" u="sng" strike="noStrike" spc="-1" dirty="0">
                <a:solidFill>
                  <a:schemeClr val="accent6">
                    <a:lumMod val="50000"/>
                  </a:schemeClr>
                </a:solidFill>
                <a:uFillTx/>
                <a:latin typeface="Calibri Light"/>
              </a:rPr>
              <a:t>октября 2024 года</a:t>
            </a:r>
            <a:endParaRPr lang="ru-RU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157680" y="2719080"/>
            <a:ext cx="11896920" cy="165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54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Переход</a:t>
            </a:r>
            <a:r>
              <a:rPr lang="ru-RU" sz="5400" b="0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на обучение по разработанным школой индивидуальным учебным планам с учетом выбора экзаменов учащихся </a:t>
            </a:r>
            <a:endParaRPr lang="ru-RU" sz="5400" b="0" strike="noStrike" spc="-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54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ru-RU" sz="54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с </a:t>
            </a:r>
            <a:r>
              <a:rPr lang="ru-RU" sz="5400" b="1" u="sng" strike="noStrike" spc="-1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3 февраля 2025 года</a:t>
            </a:r>
            <a:endParaRPr lang="ru-RU" sz="54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"/>
          <p:cNvPicPr/>
          <p:nvPr/>
        </p:nvPicPr>
        <p:blipFill>
          <a:blip r:embed="rId2"/>
          <a:stretch/>
        </p:blipFill>
        <p:spPr>
          <a:xfrm>
            <a:off x="6432120" y="1557000"/>
            <a:ext cx="5486400" cy="119016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2"/>
          <p:cNvPicPr/>
          <p:nvPr/>
        </p:nvPicPr>
        <p:blipFill>
          <a:blip r:embed="rId3"/>
          <a:stretch/>
        </p:blipFill>
        <p:spPr>
          <a:xfrm>
            <a:off x="126000" y="1667160"/>
            <a:ext cx="6000120" cy="382932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3"/>
          <p:cNvPicPr/>
          <p:nvPr/>
        </p:nvPicPr>
        <p:blipFill>
          <a:blip r:embed="rId4"/>
          <a:stretch/>
        </p:blipFill>
        <p:spPr>
          <a:xfrm>
            <a:off x="6215760" y="2747880"/>
            <a:ext cx="5919120" cy="4094280"/>
          </a:xfrm>
          <a:prstGeom prst="rect">
            <a:avLst/>
          </a:prstGeom>
          <a:ln w="0">
            <a:noFill/>
          </a:ln>
        </p:spPr>
      </p:pic>
      <p:sp>
        <p:nvSpPr>
          <p:cNvPr id="127" name="TextBox 4"/>
          <p:cNvSpPr/>
          <p:nvPr/>
        </p:nvSpPr>
        <p:spPr>
          <a:xfrm>
            <a:off x="681840" y="242280"/>
            <a:ext cx="1106676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6000" b="1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МЭШ НАМ В ПОМОЩЬ!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Рисунок 5"/>
          <p:cNvPicPr/>
          <p:nvPr/>
        </p:nvPicPr>
        <p:blipFill>
          <a:blip r:embed="rId5"/>
          <a:stretch/>
        </p:blipFill>
        <p:spPr>
          <a:xfrm>
            <a:off x="1271520" y="5496840"/>
            <a:ext cx="3709080" cy="121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"/>
          <p:cNvPicPr/>
          <p:nvPr/>
        </p:nvPicPr>
        <p:blipFill>
          <a:blip r:embed="rId2"/>
          <a:stretch/>
        </p:blipFill>
        <p:spPr>
          <a:xfrm>
            <a:off x="283680" y="2593440"/>
            <a:ext cx="7580520" cy="268200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2"/>
          <p:cNvPicPr/>
          <p:nvPr/>
        </p:nvPicPr>
        <p:blipFill>
          <a:blip r:embed="rId3"/>
          <a:stretch/>
        </p:blipFill>
        <p:spPr>
          <a:xfrm>
            <a:off x="283680" y="221760"/>
            <a:ext cx="7580520" cy="224748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3"/>
          <p:cNvSpPr/>
          <p:nvPr/>
        </p:nvSpPr>
        <p:spPr>
          <a:xfrm>
            <a:off x="8335080" y="200160"/>
            <a:ext cx="3277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https://im.mcko.ru/potential.php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Рисунок 4"/>
          <p:cNvPicPr/>
          <p:nvPr/>
        </p:nvPicPr>
        <p:blipFill>
          <a:blip r:embed="rId4"/>
          <a:stretch/>
        </p:blipFill>
        <p:spPr>
          <a:xfrm>
            <a:off x="851400" y="5276520"/>
            <a:ext cx="5996520" cy="147240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5"/>
          <p:cNvPicPr/>
          <p:nvPr/>
        </p:nvPicPr>
        <p:blipFill>
          <a:blip r:embed="rId5"/>
          <a:stretch/>
        </p:blipFill>
        <p:spPr>
          <a:xfrm>
            <a:off x="8708400" y="569520"/>
            <a:ext cx="2284920" cy="2023200"/>
          </a:xfrm>
          <a:prstGeom prst="rect">
            <a:avLst/>
          </a:prstGeom>
          <a:ln w="0">
            <a:noFill/>
          </a:ln>
        </p:spPr>
      </p:pic>
      <p:sp>
        <p:nvSpPr>
          <p:cNvPr id="134" name="TextBox 6"/>
          <p:cNvSpPr/>
          <p:nvPr/>
        </p:nvSpPr>
        <p:spPr>
          <a:xfrm>
            <a:off x="8238600" y="2598120"/>
            <a:ext cx="3687480" cy="26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Регистрация: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01.11.2024 - 01.12.2024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Даты проведения: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09.12.2024 - 21.03.2025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"/>
          <p:cNvSpPr/>
          <p:nvPr/>
        </p:nvSpPr>
        <p:spPr>
          <a:xfrm>
            <a:off x="45720" y="325800"/>
            <a:ext cx="8994240" cy="618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strike="noStrike" spc="-1">
                <a:solidFill>
                  <a:schemeClr val="dk1"/>
                </a:solidFill>
                <a:latin typeface="Calibri"/>
              </a:rPr>
              <a:t>ЭТАПЫ КОНКУРСА: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571680" indent="-571680" algn="ctr" defTabSz="914400">
              <a:lnSpc>
                <a:spcPct val="100000"/>
              </a:lnSpc>
              <a:buClr>
                <a:srgbClr val="2E75B6"/>
              </a:buClr>
              <a:buFont typeface="OpenSymbol"/>
              <a:buChar char="-"/>
            </a:pPr>
            <a:r>
              <a:rPr lang="ru-RU" sz="40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теоретический этап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(дистанционно с прокторингом)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  до 60 баллов;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571680" indent="-571680" algn="ctr" defTabSz="914400">
              <a:lnSpc>
                <a:spcPct val="100000"/>
              </a:lnSpc>
              <a:buClr>
                <a:srgbClr val="548235"/>
              </a:buClr>
              <a:buFont typeface="OpenSymbol"/>
              <a:buChar char="-"/>
            </a:pPr>
            <a:r>
              <a:rPr lang="ru-RU" sz="40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практический этап (очно на базе вуза)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до 60 баллов;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strike="noStrike" spc="-1">
                <a:solidFill>
                  <a:schemeClr val="dk1"/>
                </a:solidFill>
                <a:latin typeface="Calibri"/>
              </a:rPr>
              <a:t>ПОБЕДИТЕЛЬ </a:t>
            </a:r>
            <a:r>
              <a:rPr lang="ru-RU" sz="4000" b="0" strike="noStrike" spc="-1">
                <a:solidFill>
                  <a:schemeClr val="dk1"/>
                </a:solidFill>
                <a:latin typeface="Calibri"/>
              </a:rPr>
              <a:t>– 100-120 баллов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strike="noStrike" spc="-1">
                <a:solidFill>
                  <a:schemeClr val="dk1"/>
                </a:solidFill>
                <a:latin typeface="Calibri"/>
              </a:rPr>
              <a:t>ПРИЗЕР</a:t>
            </a:r>
            <a:r>
              <a:rPr lang="ru-RU" sz="4000" b="0" strike="noStrike" spc="-1">
                <a:solidFill>
                  <a:schemeClr val="dk1"/>
                </a:solidFill>
                <a:latin typeface="Calibri"/>
              </a:rPr>
              <a:t> – 80-99 баллов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strike="noStrike" spc="-1">
                <a:solidFill>
                  <a:schemeClr val="dk1"/>
                </a:solidFill>
                <a:latin typeface="Calibri"/>
              </a:rPr>
              <a:t>УЧАСТНИК</a:t>
            </a:r>
            <a:r>
              <a:rPr lang="ru-RU" sz="4000" b="0" strike="noStrike" spc="-1">
                <a:solidFill>
                  <a:schemeClr val="dk1"/>
                </a:solidFill>
                <a:latin typeface="Calibri"/>
              </a:rPr>
              <a:t> -  1-79 баллов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Рисунок 3"/>
          <p:cNvPicPr/>
          <p:nvPr/>
        </p:nvPicPr>
        <p:blipFill>
          <a:blip r:embed="rId2"/>
          <a:stretch/>
        </p:blipFill>
        <p:spPr>
          <a:xfrm>
            <a:off x="9486000" y="147240"/>
            <a:ext cx="2190240" cy="311040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4"/>
          <p:cNvPicPr/>
          <p:nvPr/>
        </p:nvPicPr>
        <p:blipFill>
          <a:blip r:embed="rId3"/>
          <a:stretch/>
        </p:blipFill>
        <p:spPr>
          <a:xfrm>
            <a:off x="9486000" y="3453840"/>
            <a:ext cx="2190240" cy="3119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"/>
          <p:cNvPicPr/>
          <p:nvPr/>
        </p:nvPicPr>
        <p:blipFill>
          <a:blip r:embed="rId2"/>
          <a:stretch/>
        </p:blipFill>
        <p:spPr>
          <a:xfrm>
            <a:off x="136800" y="536040"/>
            <a:ext cx="11947320" cy="595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https://gas-kvas.com/uploads/posts/2023-02/1675466075_gas-kvas-com-p-fonovii-risunok-yege-21.jpg"/>
          <p:cNvPicPr/>
          <p:nvPr/>
        </p:nvPicPr>
        <p:blipFill>
          <a:blip r:embed="rId2"/>
          <a:stretch/>
        </p:blipFill>
        <p:spPr>
          <a:xfrm>
            <a:off x="2884680" y="2839320"/>
            <a:ext cx="5784840" cy="389520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346760" y="465480"/>
            <a:ext cx="8610840" cy="288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6000" b="1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Государственная </a:t>
            </a:r>
            <a:r>
              <a:rPr sz="6000"/>
              <a:t/>
            </a:r>
            <a:br>
              <a:rPr sz="6000"/>
            </a:br>
            <a:r>
              <a:rPr lang="ru-RU" sz="6000" b="1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итоговая аттестация в 2024-2025 учебном году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1413</Words>
  <Application>Microsoft Office PowerPoint</Application>
  <PresentationFormat>Широкоэкранный</PresentationFormat>
  <Paragraphs>169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Arial</vt:lpstr>
      <vt:lpstr>Bahnschrift SemiBold SemiConden</vt:lpstr>
      <vt:lpstr>Calibri</vt:lpstr>
      <vt:lpstr>Calibri Light</vt:lpstr>
      <vt:lpstr>OpenSymbol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НОВЫЙ ФОРМАТ</vt:lpstr>
      <vt:lpstr>Особенности обучения учащихся 11-х классов</vt:lpstr>
      <vt:lpstr>Презентация PowerPoint</vt:lpstr>
      <vt:lpstr>Сбор заявлений о переходе на индивидуальный учебный план – до 15 октября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 итоговая аттестация в 2024-2025 учебном году</vt:lpstr>
      <vt:lpstr>Подготовка к ГИА-11 в 2025 г.</vt:lpstr>
      <vt:lpstr>Подготовка к ГИА-11 в 2025 г.</vt:lpstr>
      <vt:lpstr>Презентация PowerPoint</vt:lpstr>
      <vt:lpstr>Презентация PowerPoint</vt:lpstr>
      <vt:lpstr>ГИА-11 в 2025 г.</vt:lpstr>
      <vt:lpstr>Презентация PowerPoint</vt:lpstr>
      <vt:lpstr>Презентация PowerPoint</vt:lpstr>
      <vt:lpstr>Расписание ГИА-2025</vt:lpstr>
      <vt:lpstr>Презентация PowerPoint</vt:lpstr>
      <vt:lpstr>Пересдача ГИА-11 </vt:lpstr>
      <vt:lpstr>Презентация PowerPoint</vt:lpstr>
    </vt:vector>
  </TitlesOfParts>
  <Company>967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обучения учащихся 11-х классов</dc:title>
  <dc:subject/>
  <dc:creator>967-5</dc:creator>
  <dc:description/>
  <cp:lastModifiedBy>967-5</cp:lastModifiedBy>
  <cp:revision>53</cp:revision>
  <dcterms:created xsi:type="dcterms:W3CDTF">2023-09-27T10:50:36Z</dcterms:created>
  <dcterms:modified xsi:type="dcterms:W3CDTF">2024-10-14T08:02:29Z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20</vt:i4>
  </property>
</Properties>
</file>